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1" r:id="rId2"/>
    <p:sldId id="283" r:id="rId3"/>
    <p:sldId id="258" r:id="rId4"/>
    <p:sldId id="263" r:id="rId5"/>
    <p:sldId id="265" r:id="rId6"/>
    <p:sldId id="273" r:id="rId7"/>
    <p:sldId id="267" r:id="rId8"/>
    <p:sldId id="262" r:id="rId9"/>
    <p:sldId id="268" r:id="rId10"/>
    <p:sldId id="274" r:id="rId11"/>
    <p:sldId id="269" r:id="rId12"/>
    <p:sldId id="275" r:id="rId13"/>
    <p:sldId id="260" r:id="rId14"/>
    <p:sldId id="270" r:id="rId15"/>
    <p:sldId id="276" r:id="rId16"/>
    <p:sldId id="264" r:id="rId17"/>
    <p:sldId id="271" r:id="rId18"/>
    <p:sldId id="277" r:id="rId19"/>
    <p:sldId id="278" r:id="rId20"/>
    <p:sldId id="266" r:id="rId21"/>
    <p:sldId id="272" r:id="rId22"/>
    <p:sldId id="282" r:id="rId23"/>
    <p:sldId id="279" r:id="rId24"/>
    <p:sldId id="281" r:id="rId25"/>
    <p:sldId id="280"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33FF"/>
    <a:srgbClr val="006600"/>
    <a:srgbClr val="009900"/>
    <a:srgbClr val="FF6699"/>
    <a:srgbClr val="6666FF"/>
    <a:srgbClr val="99CC00"/>
    <a:srgbClr val="66FF33"/>
    <a:srgbClr val="66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10" autoAdjust="0"/>
    <p:restoredTop sz="94671"/>
  </p:normalViewPr>
  <p:slideViewPr>
    <p:cSldViewPr snapToGrid="0">
      <p:cViewPr varScale="1">
        <p:scale>
          <a:sx n="102" d="100"/>
          <a:sy n="102" d="100"/>
        </p:scale>
        <p:origin x="376"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1B696B-555D-BD41-9E41-9DF80E64DA7E}" type="datetimeFigureOut">
              <a:rPr lang="it-IT" smtClean="0"/>
              <a:t>07/03/22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31D6F-A893-3E4C-B424-20D72D50EEA3}" type="slidenum">
              <a:rPr lang="it-IT" smtClean="0"/>
              <a:t>‹N›</a:t>
            </a:fld>
            <a:endParaRPr lang="it-IT"/>
          </a:p>
        </p:txBody>
      </p:sp>
    </p:spTree>
    <p:extLst>
      <p:ext uri="{BB962C8B-B14F-4D97-AF65-F5344CB8AC3E}">
        <p14:creationId xmlns:p14="http://schemas.microsoft.com/office/powerpoint/2010/main" val="7720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2531D6F-A893-3E4C-B424-20D72D50EEA3}" type="slidenum">
              <a:rPr lang="it-IT" smtClean="0"/>
              <a:t>3</a:t>
            </a:fld>
            <a:endParaRPr lang="it-IT"/>
          </a:p>
        </p:txBody>
      </p:sp>
    </p:spTree>
    <p:extLst>
      <p:ext uri="{BB962C8B-B14F-4D97-AF65-F5344CB8AC3E}">
        <p14:creationId xmlns:p14="http://schemas.microsoft.com/office/powerpoint/2010/main" val="304149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2531D6F-A893-3E4C-B424-20D72D50EEA3}" type="slidenum">
              <a:rPr lang="it-IT" smtClean="0"/>
              <a:t>9</a:t>
            </a:fld>
            <a:endParaRPr lang="it-IT"/>
          </a:p>
        </p:txBody>
      </p:sp>
    </p:spTree>
    <p:extLst>
      <p:ext uri="{BB962C8B-B14F-4D97-AF65-F5344CB8AC3E}">
        <p14:creationId xmlns:p14="http://schemas.microsoft.com/office/powerpoint/2010/main" val="63288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2531D6F-A893-3E4C-B424-20D72D50EEA3}" type="slidenum">
              <a:rPr lang="it-IT" smtClean="0"/>
              <a:t>23</a:t>
            </a:fld>
            <a:endParaRPr lang="it-IT"/>
          </a:p>
        </p:txBody>
      </p:sp>
    </p:spTree>
    <p:extLst>
      <p:ext uri="{BB962C8B-B14F-4D97-AF65-F5344CB8AC3E}">
        <p14:creationId xmlns:p14="http://schemas.microsoft.com/office/powerpoint/2010/main" val="2022215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084AB3-4D9F-461C-A37E-FFDA5A04C4D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F227508-2584-4F37-8FF7-D636C71CE8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1DEB767-8BCC-4FD0-BE66-9C34F6AD88A9}"/>
              </a:ext>
            </a:extLst>
          </p:cNvPr>
          <p:cNvSpPr>
            <a:spLocks noGrp="1"/>
          </p:cNvSpPr>
          <p:nvPr>
            <p:ph type="dt" sz="half" idx="10"/>
          </p:nvPr>
        </p:nvSpPr>
        <p:spPr/>
        <p:txBody>
          <a:bodyPr/>
          <a:lstStyle/>
          <a:p>
            <a:fld id="{3C9A4462-F566-4405-860A-4A0AE7179056}" type="datetimeFigureOut">
              <a:rPr lang="it-IT" smtClean="0"/>
              <a:t>07/03/22</a:t>
            </a:fld>
            <a:endParaRPr lang="it-IT"/>
          </a:p>
        </p:txBody>
      </p:sp>
      <p:sp>
        <p:nvSpPr>
          <p:cNvPr id="5" name="Segnaposto piè di pagina 4">
            <a:extLst>
              <a:ext uri="{FF2B5EF4-FFF2-40B4-BE49-F238E27FC236}">
                <a16:creationId xmlns:a16="http://schemas.microsoft.com/office/drawing/2014/main" id="{C7CE2B2A-2067-4172-A6C7-E292F76A218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9A554BC-4088-46DB-B5AB-79EE69747FE8}"/>
              </a:ext>
            </a:extLst>
          </p:cNvPr>
          <p:cNvSpPr>
            <a:spLocks noGrp="1"/>
          </p:cNvSpPr>
          <p:nvPr>
            <p:ph type="sldNum" sz="quarter" idx="12"/>
          </p:nvPr>
        </p:nvSpPr>
        <p:spPr/>
        <p:txBody>
          <a:bodyPr/>
          <a:lstStyle/>
          <a:p>
            <a:fld id="{2897200B-5778-4029-AE77-921AF263A355}" type="slidenum">
              <a:rPr lang="it-IT" smtClean="0"/>
              <a:t>‹N›</a:t>
            </a:fld>
            <a:endParaRPr lang="it-IT"/>
          </a:p>
        </p:txBody>
      </p:sp>
    </p:spTree>
    <p:extLst>
      <p:ext uri="{BB962C8B-B14F-4D97-AF65-F5344CB8AC3E}">
        <p14:creationId xmlns:p14="http://schemas.microsoft.com/office/powerpoint/2010/main" val="1455974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6BCB8F-74A7-49C5-AD5C-BDDEE56CADA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EE00D9A-5AD2-434D-80A9-8DE8B668DC1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DECAA81-5EBA-48FD-9635-D801BC85D7DE}"/>
              </a:ext>
            </a:extLst>
          </p:cNvPr>
          <p:cNvSpPr>
            <a:spLocks noGrp="1"/>
          </p:cNvSpPr>
          <p:nvPr>
            <p:ph type="dt" sz="half" idx="10"/>
          </p:nvPr>
        </p:nvSpPr>
        <p:spPr/>
        <p:txBody>
          <a:bodyPr/>
          <a:lstStyle/>
          <a:p>
            <a:fld id="{3C9A4462-F566-4405-860A-4A0AE7179056}" type="datetimeFigureOut">
              <a:rPr lang="it-IT" smtClean="0"/>
              <a:t>07/03/22</a:t>
            </a:fld>
            <a:endParaRPr lang="it-IT"/>
          </a:p>
        </p:txBody>
      </p:sp>
      <p:sp>
        <p:nvSpPr>
          <p:cNvPr id="5" name="Segnaposto piè di pagina 4">
            <a:extLst>
              <a:ext uri="{FF2B5EF4-FFF2-40B4-BE49-F238E27FC236}">
                <a16:creationId xmlns:a16="http://schemas.microsoft.com/office/drawing/2014/main" id="{95F92524-689F-4B07-9AEE-6C1A6C8AD95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440E1FC-1A51-4B2F-B7DC-90452781277E}"/>
              </a:ext>
            </a:extLst>
          </p:cNvPr>
          <p:cNvSpPr>
            <a:spLocks noGrp="1"/>
          </p:cNvSpPr>
          <p:nvPr>
            <p:ph type="sldNum" sz="quarter" idx="12"/>
          </p:nvPr>
        </p:nvSpPr>
        <p:spPr/>
        <p:txBody>
          <a:bodyPr/>
          <a:lstStyle/>
          <a:p>
            <a:fld id="{2897200B-5778-4029-AE77-921AF263A355}" type="slidenum">
              <a:rPr lang="it-IT" smtClean="0"/>
              <a:t>‹N›</a:t>
            </a:fld>
            <a:endParaRPr lang="it-IT"/>
          </a:p>
        </p:txBody>
      </p:sp>
    </p:spTree>
    <p:extLst>
      <p:ext uri="{BB962C8B-B14F-4D97-AF65-F5344CB8AC3E}">
        <p14:creationId xmlns:p14="http://schemas.microsoft.com/office/powerpoint/2010/main" val="307758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DADA0C3-96E8-438F-9A5F-A0982C0D069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213047D-732F-4520-8C81-568FC1B2A4E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0E5C791-8887-42D4-8301-472152C063B5}"/>
              </a:ext>
            </a:extLst>
          </p:cNvPr>
          <p:cNvSpPr>
            <a:spLocks noGrp="1"/>
          </p:cNvSpPr>
          <p:nvPr>
            <p:ph type="dt" sz="half" idx="10"/>
          </p:nvPr>
        </p:nvSpPr>
        <p:spPr/>
        <p:txBody>
          <a:bodyPr/>
          <a:lstStyle/>
          <a:p>
            <a:fld id="{3C9A4462-F566-4405-860A-4A0AE7179056}" type="datetimeFigureOut">
              <a:rPr lang="it-IT" smtClean="0"/>
              <a:t>07/03/22</a:t>
            </a:fld>
            <a:endParaRPr lang="it-IT"/>
          </a:p>
        </p:txBody>
      </p:sp>
      <p:sp>
        <p:nvSpPr>
          <p:cNvPr id="5" name="Segnaposto piè di pagina 4">
            <a:extLst>
              <a:ext uri="{FF2B5EF4-FFF2-40B4-BE49-F238E27FC236}">
                <a16:creationId xmlns:a16="http://schemas.microsoft.com/office/drawing/2014/main" id="{563D1AD3-56E3-4EEC-A417-D23E3D046DE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9946018-2ADD-4206-A9BD-48A3C0466A39}"/>
              </a:ext>
            </a:extLst>
          </p:cNvPr>
          <p:cNvSpPr>
            <a:spLocks noGrp="1"/>
          </p:cNvSpPr>
          <p:nvPr>
            <p:ph type="sldNum" sz="quarter" idx="12"/>
          </p:nvPr>
        </p:nvSpPr>
        <p:spPr/>
        <p:txBody>
          <a:bodyPr/>
          <a:lstStyle/>
          <a:p>
            <a:fld id="{2897200B-5778-4029-AE77-921AF263A355}" type="slidenum">
              <a:rPr lang="it-IT" smtClean="0"/>
              <a:t>‹N›</a:t>
            </a:fld>
            <a:endParaRPr lang="it-IT"/>
          </a:p>
        </p:txBody>
      </p:sp>
    </p:spTree>
    <p:extLst>
      <p:ext uri="{BB962C8B-B14F-4D97-AF65-F5344CB8AC3E}">
        <p14:creationId xmlns:p14="http://schemas.microsoft.com/office/powerpoint/2010/main" val="222301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CDEDC5-261B-4BCF-9886-F567121624B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DB1C41A-60C8-4D58-BF78-05DC5AEA70E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251D34A-1024-4517-A35C-B6CFD2133C35}"/>
              </a:ext>
            </a:extLst>
          </p:cNvPr>
          <p:cNvSpPr>
            <a:spLocks noGrp="1"/>
          </p:cNvSpPr>
          <p:nvPr>
            <p:ph type="dt" sz="half" idx="10"/>
          </p:nvPr>
        </p:nvSpPr>
        <p:spPr/>
        <p:txBody>
          <a:bodyPr/>
          <a:lstStyle/>
          <a:p>
            <a:fld id="{3C9A4462-F566-4405-860A-4A0AE7179056}" type="datetimeFigureOut">
              <a:rPr lang="it-IT" smtClean="0"/>
              <a:t>07/03/22</a:t>
            </a:fld>
            <a:endParaRPr lang="it-IT"/>
          </a:p>
        </p:txBody>
      </p:sp>
      <p:sp>
        <p:nvSpPr>
          <p:cNvPr id="5" name="Segnaposto piè di pagina 4">
            <a:extLst>
              <a:ext uri="{FF2B5EF4-FFF2-40B4-BE49-F238E27FC236}">
                <a16:creationId xmlns:a16="http://schemas.microsoft.com/office/drawing/2014/main" id="{11422663-B4C3-4329-BAE4-3581585D56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0B16C6-F049-49DB-9E11-63D44ACF9BF7}"/>
              </a:ext>
            </a:extLst>
          </p:cNvPr>
          <p:cNvSpPr>
            <a:spLocks noGrp="1"/>
          </p:cNvSpPr>
          <p:nvPr>
            <p:ph type="sldNum" sz="quarter" idx="12"/>
          </p:nvPr>
        </p:nvSpPr>
        <p:spPr/>
        <p:txBody>
          <a:bodyPr/>
          <a:lstStyle/>
          <a:p>
            <a:fld id="{2897200B-5778-4029-AE77-921AF263A355}" type="slidenum">
              <a:rPr lang="it-IT" smtClean="0"/>
              <a:t>‹N›</a:t>
            </a:fld>
            <a:endParaRPr lang="it-IT"/>
          </a:p>
        </p:txBody>
      </p:sp>
    </p:spTree>
    <p:extLst>
      <p:ext uri="{BB962C8B-B14F-4D97-AF65-F5344CB8AC3E}">
        <p14:creationId xmlns:p14="http://schemas.microsoft.com/office/powerpoint/2010/main" val="258820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D238AA-C098-4700-A9E9-17CCBE74AC9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D062283-ED54-4013-AEE6-84844A539C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A086226-7F60-4ADE-AD6C-4A71300E0F02}"/>
              </a:ext>
            </a:extLst>
          </p:cNvPr>
          <p:cNvSpPr>
            <a:spLocks noGrp="1"/>
          </p:cNvSpPr>
          <p:nvPr>
            <p:ph type="dt" sz="half" idx="10"/>
          </p:nvPr>
        </p:nvSpPr>
        <p:spPr/>
        <p:txBody>
          <a:bodyPr/>
          <a:lstStyle/>
          <a:p>
            <a:fld id="{3C9A4462-F566-4405-860A-4A0AE7179056}" type="datetimeFigureOut">
              <a:rPr lang="it-IT" smtClean="0"/>
              <a:t>07/03/22</a:t>
            </a:fld>
            <a:endParaRPr lang="it-IT"/>
          </a:p>
        </p:txBody>
      </p:sp>
      <p:sp>
        <p:nvSpPr>
          <p:cNvPr id="5" name="Segnaposto piè di pagina 4">
            <a:extLst>
              <a:ext uri="{FF2B5EF4-FFF2-40B4-BE49-F238E27FC236}">
                <a16:creationId xmlns:a16="http://schemas.microsoft.com/office/drawing/2014/main" id="{C8A2CF92-5644-4E6A-912D-B1EFFEBC3D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743DE4D-A3F3-4BDE-8089-3E64E766876E}"/>
              </a:ext>
            </a:extLst>
          </p:cNvPr>
          <p:cNvSpPr>
            <a:spLocks noGrp="1"/>
          </p:cNvSpPr>
          <p:nvPr>
            <p:ph type="sldNum" sz="quarter" idx="12"/>
          </p:nvPr>
        </p:nvSpPr>
        <p:spPr/>
        <p:txBody>
          <a:bodyPr/>
          <a:lstStyle/>
          <a:p>
            <a:fld id="{2897200B-5778-4029-AE77-921AF263A355}" type="slidenum">
              <a:rPr lang="it-IT" smtClean="0"/>
              <a:t>‹N›</a:t>
            </a:fld>
            <a:endParaRPr lang="it-IT"/>
          </a:p>
        </p:txBody>
      </p:sp>
    </p:spTree>
    <p:extLst>
      <p:ext uri="{BB962C8B-B14F-4D97-AF65-F5344CB8AC3E}">
        <p14:creationId xmlns:p14="http://schemas.microsoft.com/office/powerpoint/2010/main" val="128537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14222D-783F-4009-9C20-BF64FCD73C4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4A4021E-648E-4CEB-AB88-E55610B7F1D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A9F8970-CE11-423E-B1AC-099AC3AFB19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3AB12E0-A401-4E12-8EA3-88CB8F747AE4}"/>
              </a:ext>
            </a:extLst>
          </p:cNvPr>
          <p:cNvSpPr>
            <a:spLocks noGrp="1"/>
          </p:cNvSpPr>
          <p:nvPr>
            <p:ph type="dt" sz="half" idx="10"/>
          </p:nvPr>
        </p:nvSpPr>
        <p:spPr/>
        <p:txBody>
          <a:bodyPr/>
          <a:lstStyle/>
          <a:p>
            <a:fld id="{3C9A4462-F566-4405-860A-4A0AE7179056}" type="datetimeFigureOut">
              <a:rPr lang="it-IT" smtClean="0"/>
              <a:t>07/03/22</a:t>
            </a:fld>
            <a:endParaRPr lang="it-IT"/>
          </a:p>
        </p:txBody>
      </p:sp>
      <p:sp>
        <p:nvSpPr>
          <p:cNvPr id="6" name="Segnaposto piè di pagina 5">
            <a:extLst>
              <a:ext uri="{FF2B5EF4-FFF2-40B4-BE49-F238E27FC236}">
                <a16:creationId xmlns:a16="http://schemas.microsoft.com/office/drawing/2014/main" id="{6AF9FAA8-813D-4947-95BF-660EC4A1CA3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BC246CF-78A5-4623-B409-CCF5B2AF8274}"/>
              </a:ext>
            </a:extLst>
          </p:cNvPr>
          <p:cNvSpPr>
            <a:spLocks noGrp="1"/>
          </p:cNvSpPr>
          <p:nvPr>
            <p:ph type="sldNum" sz="quarter" idx="12"/>
          </p:nvPr>
        </p:nvSpPr>
        <p:spPr/>
        <p:txBody>
          <a:bodyPr/>
          <a:lstStyle/>
          <a:p>
            <a:fld id="{2897200B-5778-4029-AE77-921AF263A355}" type="slidenum">
              <a:rPr lang="it-IT" smtClean="0"/>
              <a:t>‹N›</a:t>
            </a:fld>
            <a:endParaRPr lang="it-IT"/>
          </a:p>
        </p:txBody>
      </p:sp>
    </p:spTree>
    <p:extLst>
      <p:ext uri="{BB962C8B-B14F-4D97-AF65-F5344CB8AC3E}">
        <p14:creationId xmlns:p14="http://schemas.microsoft.com/office/powerpoint/2010/main" val="241303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040B29-31D4-4B4A-9A7F-4D3ECC7017C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EBF9C79-CDAA-41CB-B2F2-FA1D63FCB2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19DDEA1-D380-4923-8D14-E9D60A4EEF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571F758-6326-40C7-9E3E-B73B22C0B6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624A500-298B-4505-8C7C-B91F0B9E6A2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F7CC942-6B9C-4EF7-8C86-42556DB42C6E}"/>
              </a:ext>
            </a:extLst>
          </p:cNvPr>
          <p:cNvSpPr>
            <a:spLocks noGrp="1"/>
          </p:cNvSpPr>
          <p:nvPr>
            <p:ph type="dt" sz="half" idx="10"/>
          </p:nvPr>
        </p:nvSpPr>
        <p:spPr/>
        <p:txBody>
          <a:bodyPr/>
          <a:lstStyle/>
          <a:p>
            <a:fld id="{3C9A4462-F566-4405-860A-4A0AE7179056}" type="datetimeFigureOut">
              <a:rPr lang="it-IT" smtClean="0"/>
              <a:t>07/03/22</a:t>
            </a:fld>
            <a:endParaRPr lang="it-IT"/>
          </a:p>
        </p:txBody>
      </p:sp>
      <p:sp>
        <p:nvSpPr>
          <p:cNvPr id="8" name="Segnaposto piè di pagina 7">
            <a:extLst>
              <a:ext uri="{FF2B5EF4-FFF2-40B4-BE49-F238E27FC236}">
                <a16:creationId xmlns:a16="http://schemas.microsoft.com/office/drawing/2014/main" id="{5A928ACB-1428-4A37-B0E3-604B7DC2837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D6DA6D6-26C0-4BD4-9C24-C2097BCB4499}"/>
              </a:ext>
            </a:extLst>
          </p:cNvPr>
          <p:cNvSpPr>
            <a:spLocks noGrp="1"/>
          </p:cNvSpPr>
          <p:nvPr>
            <p:ph type="sldNum" sz="quarter" idx="12"/>
          </p:nvPr>
        </p:nvSpPr>
        <p:spPr/>
        <p:txBody>
          <a:bodyPr/>
          <a:lstStyle/>
          <a:p>
            <a:fld id="{2897200B-5778-4029-AE77-921AF263A355}" type="slidenum">
              <a:rPr lang="it-IT" smtClean="0"/>
              <a:t>‹N›</a:t>
            </a:fld>
            <a:endParaRPr lang="it-IT"/>
          </a:p>
        </p:txBody>
      </p:sp>
    </p:spTree>
    <p:extLst>
      <p:ext uri="{BB962C8B-B14F-4D97-AF65-F5344CB8AC3E}">
        <p14:creationId xmlns:p14="http://schemas.microsoft.com/office/powerpoint/2010/main" val="159513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625A0B-ABDE-41EB-B303-8570B666876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867E4A2-F821-46EA-8772-559E3FBF45F8}"/>
              </a:ext>
            </a:extLst>
          </p:cNvPr>
          <p:cNvSpPr>
            <a:spLocks noGrp="1"/>
          </p:cNvSpPr>
          <p:nvPr>
            <p:ph type="dt" sz="half" idx="10"/>
          </p:nvPr>
        </p:nvSpPr>
        <p:spPr/>
        <p:txBody>
          <a:bodyPr/>
          <a:lstStyle/>
          <a:p>
            <a:fld id="{3C9A4462-F566-4405-860A-4A0AE7179056}" type="datetimeFigureOut">
              <a:rPr lang="it-IT" smtClean="0"/>
              <a:t>07/03/22</a:t>
            </a:fld>
            <a:endParaRPr lang="it-IT"/>
          </a:p>
        </p:txBody>
      </p:sp>
      <p:sp>
        <p:nvSpPr>
          <p:cNvPr id="4" name="Segnaposto piè di pagina 3">
            <a:extLst>
              <a:ext uri="{FF2B5EF4-FFF2-40B4-BE49-F238E27FC236}">
                <a16:creationId xmlns:a16="http://schemas.microsoft.com/office/drawing/2014/main" id="{25BDAAA8-6023-4B78-AFE4-F2F79036458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D59EF0E-30F6-451A-9062-841C597EC47D}"/>
              </a:ext>
            </a:extLst>
          </p:cNvPr>
          <p:cNvSpPr>
            <a:spLocks noGrp="1"/>
          </p:cNvSpPr>
          <p:nvPr>
            <p:ph type="sldNum" sz="quarter" idx="12"/>
          </p:nvPr>
        </p:nvSpPr>
        <p:spPr/>
        <p:txBody>
          <a:bodyPr/>
          <a:lstStyle/>
          <a:p>
            <a:fld id="{2897200B-5778-4029-AE77-921AF263A355}" type="slidenum">
              <a:rPr lang="it-IT" smtClean="0"/>
              <a:t>‹N›</a:t>
            </a:fld>
            <a:endParaRPr lang="it-IT"/>
          </a:p>
        </p:txBody>
      </p:sp>
    </p:spTree>
    <p:extLst>
      <p:ext uri="{BB962C8B-B14F-4D97-AF65-F5344CB8AC3E}">
        <p14:creationId xmlns:p14="http://schemas.microsoft.com/office/powerpoint/2010/main" val="3749452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3A6BB33-3949-4C34-9D9B-7B3CE2E9ADDA}"/>
              </a:ext>
            </a:extLst>
          </p:cNvPr>
          <p:cNvSpPr>
            <a:spLocks noGrp="1"/>
          </p:cNvSpPr>
          <p:nvPr>
            <p:ph type="dt" sz="half" idx="10"/>
          </p:nvPr>
        </p:nvSpPr>
        <p:spPr/>
        <p:txBody>
          <a:bodyPr/>
          <a:lstStyle/>
          <a:p>
            <a:fld id="{3C9A4462-F566-4405-860A-4A0AE7179056}" type="datetimeFigureOut">
              <a:rPr lang="it-IT" smtClean="0"/>
              <a:t>07/03/22</a:t>
            </a:fld>
            <a:endParaRPr lang="it-IT"/>
          </a:p>
        </p:txBody>
      </p:sp>
      <p:sp>
        <p:nvSpPr>
          <p:cNvPr id="3" name="Segnaposto piè di pagina 2">
            <a:extLst>
              <a:ext uri="{FF2B5EF4-FFF2-40B4-BE49-F238E27FC236}">
                <a16:creationId xmlns:a16="http://schemas.microsoft.com/office/drawing/2014/main" id="{9FCE9C3E-256B-4C25-AD90-E27DC5D9BB8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042E85B-CF1E-4131-96ED-94F0955CD40E}"/>
              </a:ext>
            </a:extLst>
          </p:cNvPr>
          <p:cNvSpPr>
            <a:spLocks noGrp="1"/>
          </p:cNvSpPr>
          <p:nvPr>
            <p:ph type="sldNum" sz="quarter" idx="12"/>
          </p:nvPr>
        </p:nvSpPr>
        <p:spPr/>
        <p:txBody>
          <a:bodyPr/>
          <a:lstStyle/>
          <a:p>
            <a:fld id="{2897200B-5778-4029-AE77-921AF263A355}" type="slidenum">
              <a:rPr lang="it-IT" smtClean="0"/>
              <a:t>‹N›</a:t>
            </a:fld>
            <a:endParaRPr lang="it-IT"/>
          </a:p>
        </p:txBody>
      </p:sp>
    </p:spTree>
    <p:extLst>
      <p:ext uri="{BB962C8B-B14F-4D97-AF65-F5344CB8AC3E}">
        <p14:creationId xmlns:p14="http://schemas.microsoft.com/office/powerpoint/2010/main" val="690136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D2B88B-A65B-4CD7-9FB9-C8488057833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122F368-E71F-405C-B5EC-22AA2FC74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1C78F63-62BB-4E27-B89B-CEE78AAC9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FB6FBEE-4FFD-486D-B666-EB1EDC150612}"/>
              </a:ext>
            </a:extLst>
          </p:cNvPr>
          <p:cNvSpPr>
            <a:spLocks noGrp="1"/>
          </p:cNvSpPr>
          <p:nvPr>
            <p:ph type="dt" sz="half" idx="10"/>
          </p:nvPr>
        </p:nvSpPr>
        <p:spPr/>
        <p:txBody>
          <a:bodyPr/>
          <a:lstStyle/>
          <a:p>
            <a:fld id="{3C9A4462-F566-4405-860A-4A0AE7179056}" type="datetimeFigureOut">
              <a:rPr lang="it-IT" smtClean="0"/>
              <a:t>07/03/22</a:t>
            </a:fld>
            <a:endParaRPr lang="it-IT"/>
          </a:p>
        </p:txBody>
      </p:sp>
      <p:sp>
        <p:nvSpPr>
          <p:cNvPr id="6" name="Segnaposto piè di pagina 5">
            <a:extLst>
              <a:ext uri="{FF2B5EF4-FFF2-40B4-BE49-F238E27FC236}">
                <a16:creationId xmlns:a16="http://schemas.microsoft.com/office/drawing/2014/main" id="{D5F5E47B-AC0B-4BD7-8E49-C4CEDABD419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1EAEB79-76E5-4DFD-BAAD-80A86C205325}"/>
              </a:ext>
            </a:extLst>
          </p:cNvPr>
          <p:cNvSpPr>
            <a:spLocks noGrp="1"/>
          </p:cNvSpPr>
          <p:nvPr>
            <p:ph type="sldNum" sz="quarter" idx="12"/>
          </p:nvPr>
        </p:nvSpPr>
        <p:spPr/>
        <p:txBody>
          <a:bodyPr/>
          <a:lstStyle/>
          <a:p>
            <a:fld id="{2897200B-5778-4029-AE77-921AF263A355}" type="slidenum">
              <a:rPr lang="it-IT" smtClean="0"/>
              <a:t>‹N›</a:t>
            </a:fld>
            <a:endParaRPr lang="it-IT"/>
          </a:p>
        </p:txBody>
      </p:sp>
    </p:spTree>
    <p:extLst>
      <p:ext uri="{BB962C8B-B14F-4D97-AF65-F5344CB8AC3E}">
        <p14:creationId xmlns:p14="http://schemas.microsoft.com/office/powerpoint/2010/main" val="322722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9E4153-0B40-4669-BFEC-AC1420621F9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35EC21C-DFA5-41DD-ADB6-79E6B7B4F8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599C1BC-4594-4F72-93CB-97E991952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2BC4C5D-EA1E-4D30-AC17-CEE51F944558}"/>
              </a:ext>
            </a:extLst>
          </p:cNvPr>
          <p:cNvSpPr>
            <a:spLocks noGrp="1"/>
          </p:cNvSpPr>
          <p:nvPr>
            <p:ph type="dt" sz="half" idx="10"/>
          </p:nvPr>
        </p:nvSpPr>
        <p:spPr/>
        <p:txBody>
          <a:bodyPr/>
          <a:lstStyle/>
          <a:p>
            <a:fld id="{3C9A4462-F566-4405-860A-4A0AE7179056}" type="datetimeFigureOut">
              <a:rPr lang="it-IT" smtClean="0"/>
              <a:t>07/03/22</a:t>
            </a:fld>
            <a:endParaRPr lang="it-IT"/>
          </a:p>
        </p:txBody>
      </p:sp>
      <p:sp>
        <p:nvSpPr>
          <p:cNvPr id="6" name="Segnaposto piè di pagina 5">
            <a:extLst>
              <a:ext uri="{FF2B5EF4-FFF2-40B4-BE49-F238E27FC236}">
                <a16:creationId xmlns:a16="http://schemas.microsoft.com/office/drawing/2014/main" id="{F59DCEC7-32B3-4996-B05F-F2224C390D2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133663C-673A-4405-BEF0-1F5FFE233280}"/>
              </a:ext>
            </a:extLst>
          </p:cNvPr>
          <p:cNvSpPr>
            <a:spLocks noGrp="1"/>
          </p:cNvSpPr>
          <p:nvPr>
            <p:ph type="sldNum" sz="quarter" idx="12"/>
          </p:nvPr>
        </p:nvSpPr>
        <p:spPr/>
        <p:txBody>
          <a:bodyPr/>
          <a:lstStyle/>
          <a:p>
            <a:fld id="{2897200B-5778-4029-AE77-921AF263A355}" type="slidenum">
              <a:rPr lang="it-IT" smtClean="0"/>
              <a:t>‹N›</a:t>
            </a:fld>
            <a:endParaRPr lang="it-IT"/>
          </a:p>
        </p:txBody>
      </p:sp>
    </p:spTree>
    <p:extLst>
      <p:ext uri="{BB962C8B-B14F-4D97-AF65-F5344CB8AC3E}">
        <p14:creationId xmlns:p14="http://schemas.microsoft.com/office/powerpoint/2010/main" val="411900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EA594B2-9AFB-48B0-B0E7-71B055F74D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BB94377-A3BA-4B60-9750-13D06331E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9C0A76-AA5D-4992-8B01-4F24ECC55B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A4462-F566-4405-860A-4A0AE7179056}" type="datetimeFigureOut">
              <a:rPr lang="it-IT" smtClean="0"/>
              <a:t>07/03/22</a:t>
            </a:fld>
            <a:endParaRPr lang="it-IT"/>
          </a:p>
        </p:txBody>
      </p:sp>
      <p:sp>
        <p:nvSpPr>
          <p:cNvPr id="5" name="Segnaposto piè di pagina 4">
            <a:extLst>
              <a:ext uri="{FF2B5EF4-FFF2-40B4-BE49-F238E27FC236}">
                <a16:creationId xmlns:a16="http://schemas.microsoft.com/office/drawing/2014/main" id="{A74C01C2-331E-42ED-B12C-A8B8F228C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96ECA16-2E2D-4A4E-980C-9930913171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7200B-5778-4029-AE77-921AF263A355}" type="slidenum">
              <a:rPr lang="it-IT" smtClean="0"/>
              <a:t>‹N›</a:t>
            </a:fld>
            <a:endParaRPr lang="it-IT"/>
          </a:p>
        </p:txBody>
      </p:sp>
    </p:spTree>
    <p:extLst>
      <p:ext uri="{BB962C8B-B14F-4D97-AF65-F5344CB8AC3E}">
        <p14:creationId xmlns:p14="http://schemas.microsoft.com/office/powerpoint/2010/main" val="1186708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3.jpeg"/><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cmHI6X-ZDOw?feature=oembed"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diykAHKoZRQ?feature=oembed" TargetMode="Externa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jp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oG1cQ7Afj5A?feature=oembed" TargetMode="External"/><Relationship Id="rId5" Type="http://schemas.openxmlformats.org/officeDocument/2006/relationships/image" Target="../media/image15.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3088">
              <a:srgbClr val="FFC30C"/>
            </a:gs>
            <a:gs pos="54000">
              <a:srgbClr val="FFC000"/>
            </a:gs>
            <a:gs pos="45000">
              <a:schemeClr val="accent1">
                <a:lumMod val="0"/>
                <a:lumOff val="100000"/>
              </a:schemeClr>
            </a:gs>
            <a:gs pos="7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915F24F-9EE6-456C-9312-B4ED61EDD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824"/>
            <a:ext cx="6096000" cy="586170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7A7A992A-4CA9-498D-9EE6-4C6FE41CD01C}"/>
              </a:ext>
            </a:extLst>
          </p:cNvPr>
          <p:cNvSpPr txBox="1"/>
          <p:nvPr/>
        </p:nvSpPr>
        <p:spPr>
          <a:xfrm>
            <a:off x="4580263" y="432038"/>
            <a:ext cx="6738131" cy="5632311"/>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solidFill>
                    <a:srgbClr val="002060"/>
                  </a:solidFill>
                </a:ln>
                <a:solidFill>
                  <a:schemeClr val="bg1"/>
                </a:solidFill>
                <a:effectLst/>
                <a:uLnTx/>
                <a:uFillTx/>
                <a:latin typeface="Nunito" pitchFamily="2" charset="0"/>
                <a:ea typeface="+mn-ea"/>
                <a:cs typeface="+mn-cs"/>
              </a:rPr>
              <a:t>LE FEDERAZIONI ITALIANE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solidFill>
                    <a:srgbClr val="002060"/>
                  </a:solidFill>
                </a:ln>
                <a:solidFill>
                  <a:schemeClr val="bg1"/>
                </a:solidFill>
                <a:effectLst/>
                <a:uLnTx/>
                <a:uFillTx/>
                <a:latin typeface="Nunito" pitchFamily="2" charset="0"/>
                <a:ea typeface="+mn-ea"/>
                <a:cs typeface="+mn-cs"/>
              </a:rPr>
              <a:t>MORNESE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solidFill>
                    <a:srgbClr val="002060"/>
                  </a:solidFill>
                </a:ln>
                <a:solidFill>
                  <a:schemeClr val="bg1"/>
                </a:solidFill>
                <a:effectLst/>
                <a:uLnTx/>
                <a:uFillTx/>
                <a:latin typeface="Nunito" pitchFamily="2" charset="0"/>
                <a:ea typeface="+mn-ea"/>
                <a:cs typeface="+mn-cs"/>
              </a:rPr>
              <a:t>EXALLIEVE/I DELLE F.M.A.</a:t>
            </a:r>
            <a:r>
              <a:rPr kumimoji="0" lang="it-IT" sz="3600" b="1" i="0" u="none" strike="noStrike" kern="1200" cap="none" spc="0" normalizeH="0" baseline="0" noProof="0" dirty="0">
                <a:ln>
                  <a:noFill/>
                </a:ln>
                <a:solidFill>
                  <a:srgbClr val="3333FF"/>
                </a:solidFill>
                <a:effectLst/>
                <a:uLnTx/>
                <a:uFillTx/>
                <a:latin typeface="Nunito" pitchFamily="2"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3600" b="1" dirty="0">
              <a:solidFill>
                <a:srgbClr val="3333FF"/>
              </a:solidFill>
              <a:latin typeface="Nunito"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600" b="1" i="0" u="none" strike="noStrike" kern="1200" cap="none" spc="0" normalizeH="0" baseline="0" noProof="0" dirty="0">
              <a:ln>
                <a:noFill/>
              </a:ln>
              <a:solidFill>
                <a:srgbClr val="3333FF"/>
              </a:solidFill>
              <a:effectLst/>
              <a:uLnTx/>
              <a:uFillTx/>
              <a:latin typeface="Nunito"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3600" b="1" dirty="0">
              <a:solidFill>
                <a:srgbClr val="3333FF"/>
              </a:solidFill>
              <a:latin typeface="Nunito"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600" b="1" i="0" u="none" strike="noStrike" kern="1200" cap="none" spc="0" normalizeH="0" baseline="0" noProof="0" dirty="0">
              <a:ln>
                <a:noFill/>
              </a:ln>
              <a:solidFill>
                <a:srgbClr val="3333FF"/>
              </a:solidFill>
              <a:effectLst/>
              <a:uLnTx/>
              <a:uFillTx/>
              <a:latin typeface="Nunito"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800" b="1" i="0" u="none" strike="noStrike" kern="1200" cap="none" spc="0" normalizeH="0" baseline="0" noProof="0" dirty="0">
              <a:ln>
                <a:noFill/>
              </a:ln>
              <a:solidFill>
                <a:srgbClr val="3333FF"/>
              </a:solidFill>
              <a:effectLst/>
              <a:uLnTx/>
              <a:uFillTx/>
              <a:latin typeface="Nunito"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srgbClr val="002060"/>
                </a:solidFill>
                <a:effectLst>
                  <a:glow rad="228600">
                    <a:schemeClr val="accent4">
                      <a:satMod val="175000"/>
                      <a:alpha val="40000"/>
                    </a:schemeClr>
                  </a:glow>
                </a:effectLst>
                <a:uLnTx/>
                <a:uFillTx/>
                <a:latin typeface="Nunito" pitchFamily="2" charset="0"/>
              </a:rPr>
              <a:t>IN PREGHIERA</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002060"/>
                </a:solidFill>
                <a:effectLst>
                  <a:glow rad="228600">
                    <a:schemeClr val="accent4">
                      <a:satMod val="175000"/>
                      <a:alpha val="40000"/>
                    </a:schemeClr>
                  </a:glow>
                </a:effectLst>
                <a:latin typeface="Nunito" pitchFamily="2" charset="0"/>
              </a:rPr>
              <a:t>per la PACE</a:t>
            </a:r>
            <a:endParaRPr kumimoji="0" lang="it-IT" sz="4000" b="0" i="0" u="none" strike="noStrike" kern="1200" cap="none" spc="0" normalizeH="0" baseline="0" noProof="0" dirty="0">
              <a:ln>
                <a:noFill/>
              </a:ln>
              <a:solidFill>
                <a:srgbClr val="002060"/>
              </a:solidFill>
              <a:effectLst>
                <a:glow rad="228600">
                  <a:schemeClr val="accent4">
                    <a:satMod val="175000"/>
                    <a:alpha val="40000"/>
                  </a:schemeClr>
                </a:glow>
              </a:effectLst>
              <a:uLnTx/>
              <a:uFillTx/>
              <a:latin typeface="Nunito" pitchFamily="2" charset="0"/>
            </a:endParaRPr>
          </a:p>
        </p:txBody>
      </p:sp>
      <p:pic>
        <p:nvPicPr>
          <p:cNvPr id="5" name="Immagine 4">
            <a:extLst>
              <a:ext uri="{FF2B5EF4-FFF2-40B4-BE49-F238E27FC236}">
                <a16:creationId xmlns:a16="http://schemas.microsoft.com/office/drawing/2014/main" id="{6FB8EFB0-ABD9-47B9-9C48-5BCE7AA27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693" y="2296994"/>
            <a:ext cx="2000180" cy="2264012"/>
          </a:xfrm>
          <a:prstGeom prst="rect">
            <a:avLst/>
          </a:prstGeom>
        </p:spPr>
      </p:pic>
      <p:sp>
        <p:nvSpPr>
          <p:cNvPr id="3" name="CasellaDiTesto 2">
            <a:extLst>
              <a:ext uri="{FF2B5EF4-FFF2-40B4-BE49-F238E27FC236}">
                <a16:creationId xmlns:a16="http://schemas.microsoft.com/office/drawing/2014/main" id="{64C426D3-3D0F-564D-91E0-FE1A9D87ABF7}"/>
              </a:ext>
            </a:extLst>
          </p:cNvPr>
          <p:cNvSpPr txBox="1"/>
          <p:nvPr/>
        </p:nvSpPr>
        <p:spPr>
          <a:xfrm>
            <a:off x="6248767" y="6001356"/>
            <a:ext cx="3401122" cy="461665"/>
          </a:xfrm>
          <a:prstGeom prst="rect">
            <a:avLst/>
          </a:prstGeom>
          <a:noFill/>
        </p:spPr>
        <p:txBody>
          <a:bodyPr wrap="square" rtlCol="0">
            <a:spAutoFit/>
          </a:bodyPr>
          <a:lstStyle/>
          <a:p>
            <a:pPr algn="ctr"/>
            <a:r>
              <a:rPr lang="it-IT" sz="2400" b="1" dirty="0">
                <a:solidFill>
                  <a:schemeClr val="bg1"/>
                </a:solidFill>
              </a:rPr>
              <a:t>1 marzo 2022 – ore 18.15 </a:t>
            </a:r>
          </a:p>
        </p:txBody>
      </p:sp>
      <p:pic>
        <p:nvPicPr>
          <p:cNvPr id="6" name="Immagine 5">
            <a:extLst>
              <a:ext uri="{FF2B5EF4-FFF2-40B4-BE49-F238E27FC236}">
                <a16:creationId xmlns:a16="http://schemas.microsoft.com/office/drawing/2014/main" id="{E207402F-D6B8-BD43-8C9F-610638C9DE2B}"/>
              </a:ext>
            </a:extLst>
          </p:cNvPr>
          <p:cNvPicPr>
            <a:picLocks noChangeAspect="1"/>
          </p:cNvPicPr>
          <p:nvPr/>
        </p:nvPicPr>
        <p:blipFill>
          <a:blip r:embed="rId4"/>
          <a:stretch>
            <a:fillRect/>
          </a:stretch>
        </p:blipFill>
        <p:spPr>
          <a:xfrm>
            <a:off x="8952661" y="2804014"/>
            <a:ext cx="2597841" cy="3197342"/>
          </a:xfrm>
          <a:prstGeom prst="rect">
            <a:avLst/>
          </a:prstGeom>
        </p:spPr>
      </p:pic>
      <p:pic>
        <p:nvPicPr>
          <p:cNvPr id="7" name="Immagine 6">
            <a:extLst>
              <a:ext uri="{FF2B5EF4-FFF2-40B4-BE49-F238E27FC236}">
                <a16:creationId xmlns:a16="http://schemas.microsoft.com/office/drawing/2014/main" id="{870D9255-2113-BC45-BCD5-C0C1861189A0}"/>
              </a:ext>
            </a:extLst>
          </p:cNvPr>
          <p:cNvPicPr>
            <a:picLocks noChangeAspect="1"/>
          </p:cNvPicPr>
          <p:nvPr/>
        </p:nvPicPr>
        <p:blipFill>
          <a:blip r:embed="rId4"/>
          <a:stretch>
            <a:fillRect/>
          </a:stretch>
        </p:blipFill>
        <p:spPr>
          <a:xfrm>
            <a:off x="9105061" y="2956414"/>
            <a:ext cx="2597841" cy="3197342"/>
          </a:xfrm>
          <a:prstGeom prst="rect">
            <a:avLst/>
          </a:prstGeom>
        </p:spPr>
      </p:pic>
    </p:spTree>
    <p:extLst>
      <p:ext uri="{BB962C8B-B14F-4D97-AF65-F5344CB8AC3E}">
        <p14:creationId xmlns:p14="http://schemas.microsoft.com/office/powerpoint/2010/main" val="2251061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he contiene bandiera&#10;&#10;Descrizione generata automaticamente">
            <a:extLst>
              <a:ext uri="{FF2B5EF4-FFF2-40B4-BE49-F238E27FC236}">
                <a16:creationId xmlns:a16="http://schemas.microsoft.com/office/drawing/2014/main" id="{B970F489-8661-D341-85DD-05B64348ADD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31064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54DD2488-02FB-144D-8D7B-941B1F45E5D4}"/>
              </a:ext>
            </a:extLst>
          </p:cNvPr>
          <p:cNvSpPr/>
          <p:nvPr/>
        </p:nvSpPr>
        <p:spPr>
          <a:xfrm>
            <a:off x="163615" y="1119796"/>
            <a:ext cx="5443537" cy="2619839"/>
          </a:xfrm>
          <a:prstGeom prst="rect">
            <a:avLst/>
          </a:prstGeom>
        </p:spPr>
        <p:txBody>
          <a:bodyPr vert="horz" lIns="91440" tIns="45720" rIns="91440" bIns="45720" rtlCol="0" anchor="ctr">
            <a:normAutofit/>
          </a:bodyPr>
          <a:lstStyle/>
          <a:p>
            <a:pPr algn="r">
              <a:lnSpc>
                <a:spcPct val="90000"/>
              </a:lnSpc>
              <a:spcAft>
                <a:spcPts val="600"/>
              </a:spcAft>
            </a:pPr>
            <a:endParaRPr lang="en-US" sz="1700" b="1" i="1" dirty="0"/>
          </a:p>
          <a:p>
            <a:pPr algn="r">
              <a:lnSpc>
                <a:spcPct val="90000"/>
              </a:lnSpc>
              <a:spcAft>
                <a:spcPts val="600"/>
              </a:spcAft>
            </a:pPr>
            <a:endParaRPr lang="en-US" sz="1700" b="1" i="1" dirty="0"/>
          </a:p>
          <a:p>
            <a:pPr algn="r">
              <a:lnSpc>
                <a:spcPct val="90000"/>
              </a:lnSpc>
              <a:spcAft>
                <a:spcPts val="600"/>
              </a:spcAft>
            </a:pPr>
            <a:endParaRPr lang="en-US" sz="1700" b="1" i="1" dirty="0"/>
          </a:p>
          <a:p>
            <a:pPr algn="r">
              <a:lnSpc>
                <a:spcPct val="90000"/>
              </a:lnSpc>
              <a:spcAft>
                <a:spcPts val="600"/>
              </a:spcAft>
            </a:pPr>
            <a:endParaRPr lang="en-US" sz="1700" b="1" i="1" dirty="0"/>
          </a:p>
          <a:p>
            <a:pPr algn="r">
              <a:lnSpc>
                <a:spcPct val="90000"/>
              </a:lnSpc>
              <a:spcAft>
                <a:spcPts val="600"/>
              </a:spcAft>
            </a:pPr>
            <a:endParaRPr lang="en-US" sz="1700" b="1" i="1" dirty="0"/>
          </a:p>
          <a:p>
            <a:pPr algn="r">
              <a:lnSpc>
                <a:spcPct val="90000"/>
              </a:lnSpc>
              <a:spcAft>
                <a:spcPts val="600"/>
              </a:spcAft>
            </a:pPr>
            <a:endParaRPr lang="en-US" sz="1700" b="1" i="1" dirty="0"/>
          </a:p>
          <a:p>
            <a:pPr algn="r">
              <a:lnSpc>
                <a:spcPct val="90000"/>
              </a:lnSpc>
              <a:spcAft>
                <a:spcPts val="600"/>
              </a:spcAft>
            </a:pPr>
            <a:r>
              <a:rPr lang="en-US" sz="1700" b="1" i="1" dirty="0"/>
              <a:t>Fratelli Tutti 261</a:t>
            </a:r>
          </a:p>
        </p:txBody>
      </p:sp>
      <p:sp>
        <p:nvSpPr>
          <p:cNvPr id="6" name="Rettangolo 5">
            <a:extLst>
              <a:ext uri="{FF2B5EF4-FFF2-40B4-BE49-F238E27FC236}">
                <a16:creationId xmlns:a16="http://schemas.microsoft.com/office/drawing/2014/main" id="{F643341E-FE28-3F41-8F27-FF7BAE2E7706}"/>
              </a:ext>
            </a:extLst>
          </p:cNvPr>
          <p:cNvSpPr/>
          <p:nvPr/>
        </p:nvSpPr>
        <p:spPr>
          <a:xfrm>
            <a:off x="1386332" y="4222897"/>
            <a:ext cx="6096000" cy="1938992"/>
          </a:xfrm>
          <a:prstGeom prst="rect">
            <a:avLst/>
          </a:prstGeom>
        </p:spPr>
        <p:txBody>
          <a:bodyPr>
            <a:spAutoFit/>
          </a:bodyPr>
          <a:lstStyle/>
          <a:p>
            <a:pPr fontAlgn="base"/>
            <a:r>
              <a:rPr lang="it-IT" sz="2400" b="1" i="1" dirty="0">
                <a:ea typeface="Times New Roman" panose="02020603050405020304" pitchFamily="18" charset="0"/>
                <a:cs typeface="Times New Roman" panose="02020603050405020304" pitchFamily="18" charset="0"/>
              </a:rPr>
              <a:t>Padre, ascolta la nostra voce,</a:t>
            </a:r>
            <a:br>
              <a:rPr lang="it-IT" sz="2400" b="1" i="1" dirty="0">
                <a:ea typeface="Times New Roman" panose="02020603050405020304" pitchFamily="18" charset="0"/>
                <a:cs typeface="Times New Roman" panose="02020603050405020304" pitchFamily="18" charset="0"/>
              </a:rPr>
            </a:br>
            <a:r>
              <a:rPr lang="it-IT" sz="2400" i="1" dirty="0">
                <a:ea typeface="Times New Roman" panose="02020603050405020304" pitchFamily="18" charset="0"/>
                <a:cs typeface="Times New Roman" panose="02020603050405020304" pitchFamily="18" charset="0"/>
              </a:rPr>
              <a:t>perché è la voce</a:t>
            </a:r>
            <a:br>
              <a:rPr lang="it-IT" sz="2400" i="1" dirty="0">
                <a:ea typeface="Times New Roman" panose="02020603050405020304" pitchFamily="18" charset="0"/>
                <a:cs typeface="Times New Roman" panose="02020603050405020304" pitchFamily="18" charset="0"/>
              </a:rPr>
            </a:br>
            <a:r>
              <a:rPr lang="it-IT" sz="2400" i="1" dirty="0">
                <a:ea typeface="Times New Roman" panose="02020603050405020304" pitchFamily="18" charset="0"/>
                <a:cs typeface="Times New Roman" panose="02020603050405020304" pitchFamily="18" charset="0"/>
              </a:rPr>
              <a:t>delle vittime di tutte le guerre</a:t>
            </a:r>
          </a:p>
          <a:p>
            <a:pPr fontAlgn="base"/>
            <a:r>
              <a:rPr lang="it-IT" sz="2400" i="1" dirty="0">
                <a:ea typeface="Times New Roman" panose="02020603050405020304" pitchFamily="18" charset="0"/>
                <a:cs typeface="Times New Roman" panose="02020603050405020304" pitchFamily="18" charset="0"/>
              </a:rPr>
              <a:t>e della violenza</a:t>
            </a:r>
            <a:br>
              <a:rPr lang="it-IT" sz="2400" i="1" dirty="0">
                <a:ea typeface="Times New Roman" panose="02020603050405020304" pitchFamily="18" charset="0"/>
                <a:cs typeface="Times New Roman" panose="02020603050405020304" pitchFamily="18" charset="0"/>
              </a:rPr>
            </a:br>
            <a:r>
              <a:rPr lang="it-IT" sz="2400" i="1" dirty="0">
                <a:ea typeface="Times New Roman" panose="02020603050405020304" pitchFamily="18" charset="0"/>
                <a:cs typeface="Times New Roman" panose="02020603050405020304" pitchFamily="18" charset="0"/>
              </a:rPr>
              <a:t>che sta accadendo in Ucraina.</a:t>
            </a:r>
            <a:endParaRPr lang="it-IT" sz="2400" dirty="0">
              <a:effectLst/>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92448008-3EC1-3E45-8628-FD4E5FA3B8DA}"/>
              </a:ext>
            </a:extLst>
          </p:cNvPr>
          <p:cNvPicPr>
            <a:picLocks noChangeAspect="1"/>
          </p:cNvPicPr>
          <p:nvPr/>
        </p:nvPicPr>
        <p:blipFill>
          <a:blip r:embed="rId3"/>
          <a:stretch>
            <a:fillRect/>
          </a:stretch>
        </p:blipFill>
        <p:spPr>
          <a:xfrm rot="778017">
            <a:off x="5700140" y="1743572"/>
            <a:ext cx="5910727" cy="36963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ttangolo 4">
            <a:extLst>
              <a:ext uri="{FF2B5EF4-FFF2-40B4-BE49-F238E27FC236}">
                <a16:creationId xmlns:a16="http://schemas.microsoft.com/office/drawing/2014/main" id="{FE33E346-4571-E344-BC77-99254D5DD9E6}"/>
              </a:ext>
            </a:extLst>
          </p:cNvPr>
          <p:cNvSpPr/>
          <p:nvPr/>
        </p:nvSpPr>
        <p:spPr>
          <a:xfrm>
            <a:off x="838530" y="1446309"/>
            <a:ext cx="4768622" cy="1785104"/>
          </a:xfrm>
          <a:prstGeom prst="rect">
            <a:avLst/>
          </a:prstGeom>
        </p:spPr>
        <p:txBody>
          <a:bodyPr wrap="square">
            <a:spAutoFit/>
          </a:bodyPr>
          <a:lstStyle/>
          <a:p>
            <a:r>
              <a:rPr lang="it-IT" sz="2200" i="1" dirty="0">
                <a:solidFill>
                  <a:srgbClr val="000000"/>
                </a:solidFill>
                <a:ea typeface="Times New Roman" panose="02020603050405020304" pitchFamily="18" charset="0"/>
                <a:cs typeface="Times New Roman" panose="02020603050405020304" pitchFamily="18" charset="0"/>
              </a:rPr>
              <a:t>Ogni guerra lascia il mondo peggiore</a:t>
            </a:r>
            <a:endParaRPr lang="it-IT" sz="2200" dirty="0">
              <a:ea typeface="Calibri" panose="020F0502020204030204" pitchFamily="34" charset="0"/>
              <a:cs typeface="Times New Roman" panose="02020603050405020304" pitchFamily="18" charset="0"/>
            </a:endParaRPr>
          </a:p>
          <a:p>
            <a:pPr algn="ctr"/>
            <a:r>
              <a:rPr lang="it-IT" sz="2200" i="1" dirty="0">
                <a:solidFill>
                  <a:srgbClr val="000000"/>
                </a:solidFill>
                <a:ea typeface="Times New Roman" panose="02020603050405020304" pitchFamily="18" charset="0"/>
                <a:cs typeface="Times New Roman" panose="02020603050405020304" pitchFamily="18" charset="0"/>
              </a:rPr>
              <a:t>di come lo ha trovato. La guerra è un fallimento della politica e dell’umanità, una resa vergognosa, una sconfitta di fronte alle forze del male.  </a:t>
            </a:r>
            <a:endParaRPr lang="it-IT" sz="2200" dirty="0">
              <a:effectLst/>
              <a:ea typeface="Calibri" panose="020F0502020204030204" pitchFamily="34" charset="0"/>
              <a:cs typeface="Times New Roman" panose="02020603050405020304" pitchFamily="18" charset="0"/>
            </a:endParaRPr>
          </a:p>
        </p:txBody>
      </p:sp>
      <p:pic>
        <p:nvPicPr>
          <p:cNvPr id="10" name="Immagine 9">
            <a:extLst>
              <a:ext uri="{FF2B5EF4-FFF2-40B4-BE49-F238E27FC236}">
                <a16:creationId xmlns:a16="http://schemas.microsoft.com/office/drawing/2014/main" id="{9078D673-8AA6-8F48-9F8E-C8AC7E821C3A}"/>
              </a:ext>
            </a:extLst>
          </p:cNvPr>
          <p:cNvPicPr>
            <a:picLocks noChangeAspect="1"/>
          </p:cNvPicPr>
          <p:nvPr/>
        </p:nvPicPr>
        <p:blipFill>
          <a:blip r:embed="rId4"/>
          <a:stretch>
            <a:fillRect/>
          </a:stretch>
        </p:blipFill>
        <p:spPr>
          <a:xfrm>
            <a:off x="4983146" y="3112709"/>
            <a:ext cx="2597841" cy="3197342"/>
          </a:xfrm>
          <a:prstGeom prst="rect">
            <a:avLst/>
          </a:prstGeom>
        </p:spPr>
      </p:pic>
    </p:spTree>
    <p:extLst>
      <p:ext uri="{BB962C8B-B14F-4D97-AF65-F5344CB8AC3E}">
        <p14:creationId xmlns:p14="http://schemas.microsoft.com/office/powerpoint/2010/main" val="1990346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E2B503E6-CCE8-4355-9D45-94205B5AB6C1}"/>
              </a:ext>
            </a:extLst>
          </p:cNvPr>
          <p:cNvSpPr txBox="1"/>
          <p:nvPr/>
        </p:nvSpPr>
        <p:spPr>
          <a:xfrm>
            <a:off x="830292" y="335845"/>
            <a:ext cx="10724399" cy="618630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3600" b="1" dirty="0">
                <a:solidFill>
                  <a:srgbClr val="C00000"/>
                </a:solidFill>
                <a:latin typeface="Calibri" panose="020F0502020204030204"/>
              </a:rPr>
              <a:t>3</a:t>
            </a:r>
            <a:r>
              <a:rPr kumimoji="0" lang="it-IT" sz="3600" b="1" i="0" u="none" strike="noStrike" kern="1200" cap="none" spc="0" normalizeH="0" baseline="0" noProof="0" dirty="0">
                <a:ln>
                  <a:noFill/>
                </a:ln>
                <a:solidFill>
                  <a:srgbClr val="C00000"/>
                </a:solidFill>
                <a:effectLst/>
                <a:uLnTx/>
                <a:uFillTx/>
                <a:latin typeface="Calibri" panose="020F0502020204030204"/>
                <a:ea typeface="+mn-ea"/>
                <a:cs typeface="+mn-cs"/>
              </a:rPr>
              <a:t>° Mistero della gloria: contempliamo il dono dello Spirito Santo che è il Signore e dà la vita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Pater, Ave, Gloria…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Lodato sempre sia… </a:t>
            </a: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il santissimo nome di Gesù, </a:t>
            </a: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di Giuseppe e di Maria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it-IT" sz="3600" b="1" dirty="0">
                <a:solidFill>
                  <a:prstClr val="black"/>
                </a:solidFill>
                <a:latin typeface="Calibri" panose="020F0502020204030204"/>
              </a:rPr>
              <a:t>Regina della Pace: prega per noi</a:t>
            </a:r>
            <a:endPar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9ECDBEDC-187B-CD41-961A-3AADB70AE041}"/>
              </a:ext>
            </a:extLst>
          </p:cNvPr>
          <p:cNvPicPr>
            <a:picLocks noChangeAspect="1"/>
          </p:cNvPicPr>
          <p:nvPr/>
        </p:nvPicPr>
        <p:blipFill>
          <a:blip r:embed="rId2"/>
          <a:stretch>
            <a:fillRect/>
          </a:stretch>
        </p:blipFill>
        <p:spPr>
          <a:xfrm>
            <a:off x="6697683" y="1951512"/>
            <a:ext cx="5142016" cy="3856512"/>
          </a:xfrm>
          <a:prstGeom prst="ellipse">
            <a:avLst/>
          </a:prstGeom>
          <a:ln w="190500" cap="rnd">
            <a:solidFill>
              <a:schemeClr val="accent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 name="Immagine 19">
            <a:extLst>
              <a:ext uri="{FF2B5EF4-FFF2-40B4-BE49-F238E27FC236}">
                <a16:creationId xmlns:a16="http://schemas.microsoft.com/office/drawing/2014/main" id="{A34F3342-3591-2F44-9C48-7CA560B1E8E5}"/>
              </a:ext>
            </a:extLst>
          </p:cNvPr>
          <p:cNvPicPr>
            <a:picLocks noChangeAspect="1"/>
          </p:cNvPicPr>
          <p:nvPr/>
        </p:nvPicPr>
        <p:blipFill>
          <a:blip r:embed="rId3"/>
          <a:stretch>
            <a:fillRect/>
          </a:stretch>
        </p:blipFill>
        <p:spPr>
          <a:xfrm>
            <a:off x="4661577" y="1237382"/>
            <a:ext cx="2597841" cy="3197342"/>
          </a:xfrm>
          <a:prstGeom prst="rect">
            <a:avLst/>
          </a:prstGeom>
        </p:spPr>
      </p:pic>
    </p:spTree>
    <p:extLst>
      <p:ext uri="{BB962C8B-B14F-4D97-AF65-F5344CB8AC3E}">
        <p14:creationId xmlns:p14="http://schemas.microsoft.com/office/powerpoint/2010/main" val="275653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bandiera&#10;&#10;Descrizione generata automaticamente">
            <a:extLst>
              <a:ext uri="{FF2B5EF4-FFF2-40B4-BE49-F238E27FC236}">
                <a16:creationId xmlns:a16="http://schemas.microsoft.com/office/drawing/2014/main" id="{01E48801-3B01-DD4E-96D2-35E85C1608B5}"/>
              </a:ext>
            </a:extLst>
          </p:cNvPr>
          <p:cNvPicPr>
            <a:picLocks noChangeAspect="1"/>
          </p:cNvPicPr>
          <p:nvPr/>
        </p:nvPicPr>
        <p:blipFill rotWithShape="1">
          <a:blip r:embed="rId2">
            <a:extLst>
              <a:ext uri="{28A0092B-C50C-407E-A947-70E740481C1C}">
                <a14:useLocalDpi xmlns:a14="http://schemas.microsoft.com/office/drawing/2010/main" val="0"/>
              </a:ext>
            </a:extLst>
          </a:blip>
          <a:srcRect t="9077" r="-2" b="9074"/>
          <a:stretch/>
        </p:blipFill>
        <p:spPr>
          <a:xfrm>
            <a:off x="5008872" y="296077"/>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Immagine 4" descr="Immagine che contiene esterni, fumo, arma, missile&#10;&#10;Descrizione generata automaticamente">
            <a:extLst>
              <a:ext uri="{FF2B5EF4-FFF2-40B4-BE49-F238E27FC236}">
                <a16:creationId xmlns:a16="http://schemas.microsoft.com/office/drawing/2014/main" id="{9308DFC9-FA03-5340-B349-E9AEE4628BE0}"/>
              </a:ext>
            </a:extLst>
          </p:cNvPr>
          <p:cNvPicPr>
            <a:picLocks noChangeAspect="1"/>
          </p:cNvPicPr>
          <p:nvPr/>
        </p:nvPicPr>
        <p:blipFill rotWithShape="1">
          <a:blip r:embed="rId3"/>
          <a:srcRect t="15490" b="475"/>
          <a:stretch/>
        </p:blipFill>
        <p:spPr>
          <a:xfrm>
            <a:off x="4883024" y="3504119"/>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2" name="Freeform: Shape 2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8" name="Rectangle 2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Rettangolo 3">
            <a:extLst>
              <a:ext uri="{FF2B5EF4-FFF2-40B4-BE49-F238E27FC236}">
                <a16:creationId xmlns:a16="http://schemas.microsoft.com/office/drawing/2014/main" id="{A98E2829-F264-E34F-B51F-E301EDEA647F}"/>
              </a:ext>
            </a:extLst>
          </p:cNvPr>
          <p:cNvSpPr/>
          <p:nvPr/>
        </p:nvSpPr>
        <p:spPr>
          <a:xfrm>
            <a:off x="440876" y="471255"/>
            <a:ext cx="4832803" cy="3664351"/>
          </a:xfrm>
          <a:prstGeom prst="rect">
            <a:avLst/>
          </a:prstGeom>
        </p:spPr>
        <p:txBody>
          <a:bodyPr vert="horz" lIns="91440" tIns="45720" rIns="91440" bIns="45720" rtlCol="0">
            <a:normAutofit/>
          </a:bodyPr>
          <a:lstStyle/>
          <a:p>
            <a:pPr algn="r">
              <a:lnSpc>
                <a:spcPct val="90000"/>
              </a:lnSpc>
              <a:spcAft>
                <a:spcPts val="600"/>
              </a:spcAft>
            </a:pPr>
            <a:endParaRPr lang="en-US" sz="2000" i="1" dirty="0"/>
          </a:p>
          <a:p>
            <a:pPr algn="r">
              <a:lnSpc>
                <a:spcPct val="90000"/>
              </a:lnSpc>
              <a:spcAft>
                <a:spcPts val="600"/>
              </a:spcAft>
            </a:pPr>
            <a:endParaRPr lang="en-US" sz="2000" i="1" dirty="0"/>
          </a:p>
          <a:p>
            <a:pPr algn="r">
              <a:lnSpc>
                <a:spcPct val="90000"/>
              </a:lnSpc>
              <a:spcAft>
                <a:spcPts val="600"/>
              </a:spcAft>
            </a:pPr>
            <a:endParaRPr lang="en-US" sz="2000" i="1" dirty="0"/>
          </a:p>
          <a:p>
            <a:pPr algn="r">
              <a:lnSpc>
                <a:spcPct val="90000"/>
              </a:lnSpc>
              <a:spcAft>
                <a:spcPts val="600"/>
              </a:spcAft>
            </a:pPr>
            <a:endParaRPr lang="en-US" sz="2000" i="1" dirty="0"/>
          </a:p>
          <a:p>
            <a:pPr algn="r">
              <a:lnSpc>
                <a:spcPct val="90000"/>
              </a:lnSpc>
              <a:spcAft>
                <a:spcPts val="600"/>
              </a:spcAft>
            </a:pPr>
            <a:endParaRPr lang="en-US" sz="2000" i="1" dirty="0"/>
          </a:p>
          <a:p>
            <a:pPr algn="r">
              <a:lnSpc>
                <a:spcPct val="90000"/>
              </a:lnSpc>
              <a:spcAft>
                <a:spcPts val="600"/>
              </a:spcAft>
            </a:pPr>
            <a:r>
              <a:rPr lang="en-US" sz="2000" i="1" dirty="0" err="1"/>
              <a:t>Laudato</a:t>
            </a:r>
            <a:r>
              <a:rPr lang="en-US" sz="2000" i="1" dirty="0"/>
              <a:t> </a:t>
            </a:r>
            <a:r>
              <a:rPr lang="en-US" sz="2000" i="1" dirty="0" err="1"/>
              <a:t>Sì</a:t>
            </a:r>
            <a:r>
              <a:rPr lang="en-US" sz="2000" i="1" dirty="0"/>
              <a:t> 57</a:t>
            </a:r>
            <a:endParaRPr lang="en-US" sz="2000" i="1" dirty="0">
              <a:effectLst/>
            </a:endParaRPr>
          </a:p>
        </p:txBody>
      </p:sp>
      <p:sp>
        <p:nvSpPr>
          <p:cNvPr id="6" name="Rettangolo 5">
            <a:extLst>
              <a:ext uri="{FF2B5EF4-FFF2-40B4-BE49-F238E27FC236}">
                <a16:creationId xmlns:a16="http://schemas.microsoft.com/office/drawing/2014/main" id="{751321DD-7386-164A-A882-7DA1C7756ECF}"/>
              </a:ext>
            </a:extLst>
          </p:cNvPr>
          <p:cNvSpPr/>
          <p:nvPr/>
        </p:nvSpPr>
        <p:spPr>
          <a:xfrm>
            <a:off x="449544" y="3018471"/>
            <a:ext cx="6096000" cy="2308324"/>
          </a:xfrm>
          <a:prstGeom prst="rect">
            <a:avLst/>
          </a:prstGeom>
        </p:spPr>
        <p:txBody>
          <a:bodyPr>
            <a:spAutoFit/>
          </a:bodyPr>
          <a:lstStyle/>
          <a:p>
            <a:pPr fontAlgn="base"/>
            <a:r>
              <a:rPr lang="it-IT" sz="2400" b="1" i="1" dirty="0">
                <a:ea typeface="Times New Roman" panose="02020603050405020304" pitchFamily="18" charset="0"/>
                <a:cs typeface="Times New Roman" panose="02020603050405020304" pitchFamily="18" charset="0"/>
              </a:rPr>
              <a:t>Padre, ascolta la nostra voce,</a:t>
            </a:r>
            <a:br>
              <a:rPr lang="it-IT" sz="2400" b="1" i="1" dirty="0">
                <a:ea typeface="Times New Roman" panose="02020603050405020304" pitchFamily="18" charset="0"/>
                <a:cs typeface="Times New Roman" panose="02020603050405020304" pitchFamily="18" charset="0"/>
              </a:rPr>
            </a:br>
            <a:r>
              <a:rPr lang="it-IT" sz="2400" i="1" dirty="0">
                <a:ea typeface="Times New Roman" panose="02020603050405020304" pitchFamily="18" charset="0"/>
                <a:cs typeface="Times New Roman" panose="02020603050405020304" pitchFamily="18" charset="0"/>
              </a:rPr>
              <a:t>perché è la voce di tutti i bambini </a:t>
            </a:r>
          </a:p>
          <a:p>
            <a:pPr fontAlgn="base"/>
            <a:r>
              <a:rPr lang="it-IT" sz="2400" i="1" dirty="0">
                <a:ea typeface="Times New Roman" panose="02020603050405020304" pitchFamily="18" charset="0"/>
                <a:cs typeface="Times New Roman" panose="02020603050405020304" pitchFamily="18" charset="0"/>
              </a:rPr>
              <a:t>che soffrono </a:t>
            </a:r>
          </a:p>
          <a:p>
            <a:pPr fontAlgn="base"/>
            <a:r>
              <a:rPr lang="it-IT" sz="2400" i="1" dirty="0">
                <a:ea typeface="Times New Roman" panose="02020603050405020304" pitchFamily="18" charset="0"/>
                <a:cs typeface="Times New Roman" panose="02020603050405020304" pitchFamily="18" charset="0"/>
              </a:rPr>
              <a:t>e soffriranno ogni qualvolta i popoli</a:t>
            </a:r>
          </a:p>
          <a:p>
            <a:pPr fontAlgn="base"/>
            <a:r>
              <a:rPr lang="it-IT" sz="2400" i="1" dirty="0">
                <a:ea typeface="Times New Roman" panose="02020603050405020304" pitchFamily="18" charset="0"/>
                <a:cs typeface="Times New Roman" panose="02020603050405020304" pitchFamily="18" charset="0"/>
              </a:rPr>
              <a:t>ripongono la loro fiducia nelle armi </a:t>
            </a:r>
          </a:p>
          <a:p>
            <a:pPr fontAlgn="base"/>
            <a:r>
              <a:rPr lang="it-IT" sz="2400" i="1" dirty="0">
                <a:ea typeface="Times New Roman" panose="02020603050405020304" pitchFamily="18" charset="0"/>
                <a:cs typeface="Times New Roman" panose="02020603050405020304" pitchFamily="18" charset="0"/>
              </a:rPr>
              <a:t>e nella guerra</a:t>
            </a:r>
            <a:r>
              <a:rPr lang="it-IT" i="1" dirty="0">
                <a:latin typeface="Times New Roman" panose="02020603050405020304" pitchFamily="18" charset="0"/>
                <a:ea typeface="Times New Roman" panose="02020603050405020304" pitchFamily="18" charset="0"/>
                <a:cs typeface="Times New Roman" panose="02020603050405020304" pitchFamily="18" charset="0"/>
              </a:rPr>
              <a:t>.</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ttangolo 1">
            <a:extLst>
              <a:ext uri="{FF2B5EF4-FFF2-40B4-BE49-F238E27FC236}">
                <a16:creationId xmlns:a16="http://schemas.microsoft.com/office/drawing/2014/main" id="{CF62DB6F-1F0E-2E4C-8E13-1F5E99DB5495}"/>
              </a:ext>
            </a:extLst>
          </p:cNvPr>
          <p:cNvSpPr/>
          <p:nvPr/>
        </p:nvSpPr>
        <p:spPr>
          <a:xfrm>
            <a:off x="440876" y="296077"/>
            <a:ext cx="5152402" cy="1938992"/>
          </a:xfrm>
          <a:prstGeom prst="rect">
            <a:avLst/>
          </a:prstGeom>
        </p:spPr>
        <p:txBody>
          <a:bodyPr wrap="square">
            <a:spAutoFit/>
          </a:bodyPr>
          <a:lstStyle/>
          <a:p>
            <a:r>
              <a:rPr lang="it-IT"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La guerra causa sempre gravi danni all’ambiente e alla ricchezza culturale dei popoli, e i rischi diventano enormi quando si pensa alle armi nucleari e a quelle biologiche.” </a:t>
            </a:r>
            <a:endParaRPr lang="it-IT"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magine 12">
            <a:extLst>
              <a:ext uri="{FF2B5EF4-FFF2-40B4-BE49-F238E27FC236}">
                <a16:creationId xmlns:a16="http://schemas.microsoft.com/office/drawing/2014/main" id="{913758E8-16F2-D441-AE9D-8319119CC7AB}"/>
              </a:ext>
            </a:extLst>
          </p:cNvPr>
          <p:cNvPicPr>
            <a:picLocks noChangeAspect="1"/>
          </p:cNvPicPr>
          <p:nvPr/>
        </p:nvPicPr>
        <p:blipFill>
          <a:blip r:embed="rId4"/>
          <a:stretch>
            <a:fillRect/>
          </a:stretch>
        </p:blipFill>
        <p:spPr>
          <a:xfrm>
            <a:off x="4326784" y="1405249"/>
            <a:ext cx="4146818" cy="5103774"/>
          </a:xfrm>
          <a:prstGeom prst="rect">
            <a:avLst/>
          </a:prstGeom>
        </p:spPr>
      </p:pic>
    </p:spTree>
    <p:extLst>
      <p:ext uri="{BB962C8B-B14F-4D97-AF65-F5344CB8AC3E}">
        <p14:creationId xmlns:p14="http://schemas.microsoft.com/office/powerpoint/2010/main" val="1956636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584E7D4-A2F5-41A9-A4AE-B84BD1346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12531D6-F318-49BD-859A-0B2B71594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481264"/>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utta la Chiesa con il Papa in preghiera per la pace in Ucraina">
            <a:extLst>
              <a:ext uri="{FF2B5EF4-FFF2-40B4-BE49-F238E27FC236}">
                <a16:creationId xmlns:a16="http://schemas.microsoft.com/office/drawing/2014/main" id="{4F0D661A-F63E-4A13-B2F8-707C2DE6D3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637" r="41756" b="8360"/>
          <a:stretch/>
        </p:blipFill>
        <p:spPr bwMode="auto">
          <a:xfrm>
            <a:off x="640532" y="955933"/>
            <a:ext cx="2890705" cy="1947369"/>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C3A78525-353D-47EB-B839-E380DBD7D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7760" y="481264"/>
            <a:ext cx="3207226"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C7CE6BA0-DA6A-4EF4-B8CB-7EDD496EA3BD}"/>
              </a:ext>
            </a:extLst>
          </p:cNvPr>
          <p:cNvPicPr>
            <a:picLocks noChangeAspect="1"/>
          </p:cNvPicPr>
          <p:nvPr/>
        </p:nvPicPr>
        <p:blipFill rotWithShape="1">
          <a:blip r:embed="rId3"/>
          <a:srcRect r="1860"/>
          <a:stretch/>
        </p:blipFill>
        <p:spPr>
          <a:xfrm>
            <a:off x="4192770" y="642131"/>
            <a:ext cx="2517206" cy="2574973"/>
          </a:xfrm>
          <a:prstGeom prst="rect">
            <a:avLst/>
          </a:prstGeom>
        </p:spPr>
      </p:pic>
      <p:sp>
        <p:nvSpPr>
          <p:cNvPr id="79" name="Rectangle 78">
            <a:extLst>
              <a:ext uri="{FF2B5EF4-FFF2-40B4-BE49-F238E27FC236}">
                <a16:creationId xmlns:a16="http://schemas.microsoft.com/office/drawing/2014/main" id="{6436C932-B8B8-4A70-8A0D-1A4AD0A9F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7334" y="3538308"/>
            <a:ext cx="3217652" cy="28624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02AD82C0-24F3-4083-849D-D281174AF2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BEC760C0-2D8A-4DE5-9990-FA96D59E5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3538308"/>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A45179F7-082B-4BBD-B5E3-2F3344532C02}"/>
              </a:ext>
            </a:extLst>
          </p:cNvPr>
          <p:cNvPicPr>
            <a:picLocks noChangeAspect="1"/>
          </p:cNvPicPr>
          <p:nvPr/>
        </p:nvPicPr>
        <p:blipFill>
          <a:blip r:embed="rId4"/>
          <a:stretch>
            <a:fillRect/>
          </a:stretch>
        </p:blipFill>
        <p:spPr>
          <a:xfrm>
            <a:off x="3990542" y="4389120"/>
            <a:ext cx="2911236" cy="868109"/>
          </a:xfrm>
          <a:prstGeom prst="rect">
            <a:avLst/>
          </a:prstGeom>
        </p:spPr>
      </p:pic>
      <p:pic>
        <p:nvPicPr>
          <p:cNvPr id="4100" name="Picture 4" descr="Home">
            <a:extLst>
              <a:ext uri="{FF2B5EF4-FFF2-40B4-BE49-F238E27FC236}">
                <a16:creationId xmlns:a16="http://schemas.microsoft.com/office/drawing/2014/main" id="{583B32C3-7DC2-4F67-A4F3-9E9611C178F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180" t="6852" r="4020"/>
          <a:stretch/>
        </p:blipFill>
        <p:spPr bwMode="auto">
          <a:xfrm>
            <a:off x="600537" y="4028456"/>
            <a:ext cx="2895918" cy="1705133"/>
          </a:xfrm>
          <a:prstGeom prst="rect">
            <a:avLst/>
          </a:prstGeom>
          <a:noFill/>
          <a:extLst>
            <a:ext uri="{909E8E84-426E-40DD-AFC4-6F175D3DCCD1}">
              <a14:hiddenFill xmlns:a14="http://schemas.microsoft.com/office/drawing/2010/main">
                <a:solidFill>
                  <a:srgbClr val="FFFFFF"/>
                </a:solidFill>
              </a14:hiddenFill>
            </a:ext>
          </a:extLst>
        </p:spPr>
      </p:pic>
      <p:pic>
        <p:nvPicPr>
          <p:cNvPr id="18" name="Immagine 17">
            <a:extLst>
              <a:ext uri="{FF2B5EF4-FFF2-40B4-BE49-F238E27FC236}">
                <a16:creationId xmlns:a16="http://schemas.microsoft.com/office/drawing/2014/main" id="{23D5F7B5-5A43-B640-BDD7-03691415E61F}"/>
              </a:ext>
            </a:extLst>
          </p:cNvPr>
          <p:cNvPicPr>
            <a:picLocks noChangeAspect="1"/>
          </p:cNvPicPr>
          <p:nvPr/>
        </p:nvPicPr>
        <p:blipFill>
          <a:blip r:embed="rId6"/>
          <a:stretch>
            <a:fillRect/>
          </a:stretch>
        </p:blipFill>
        <p:spPr>
          <a:xfrm>
            <a:off x="5780676" y="1697064"/>
            <a:ext cx="4133397" cy="5087256"/>
          </a:xfrm>
          <a:prstGeom prst="rect">
            <a:avLst/>
          </a:prstGeom>
        </p:spPr>
      </p:pic>
      <p:sp>
        <p:nvSpPr>
          <p:cNvPr id="8" name="CasellaDiTesto 7">
            <a:extLst>
              <a:ext uri="{FF2B5EF4-FFF2-40B4-BE49-F238E27FC236}">
                <a16:creationId xmlns:a16="http://schemas.microsoft.com/office/drawing/2014/main" id="{7AF034CC-7557-411E-A027-C933452C73EE}"/>
              </a:ext>
            </a:extLst>
          </p:cNvPr>
          <p:cNvSpPr txBox="1"/>
          <p:nvPr/>
        </p:nvSpPr>
        <p:spPr>
          <a:xfrm>
            <a:off x="7340621" y="0"/>
            <a:ext cx="4952871" cy="438912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500" b="1" i="1" u="none" strike="noStrike" baseline="0" dirty="0">
                <a:solidFill>
                  <a:srgbClr val="C00000"/>
                </a:solidFill>
                <a:ea typeface="+mj-ea"/>
                <a:cs typeface="+mj-cs"/>
              </a:rPr>
              <a:t>“SI ALZI FORTE </a:t>
            </a:r>
          </a:p>
          <a:p>
            <a:pPr algn="ctr">
              <a:lnSpc>
                <a:spcPct val="90000"/>
              </a:lnSpc>
              <a:spcBef>
                <a:spcPct val="0"/>
              </a:spcBef>
              <a:spcAft>
                <a:spcPts val="600"/>
              </a:spcAft>
            </a:pPr>
            <a:r>
              <a:rPr lang="en-US" sz="6500" b="1" i="1" u="none" strike="noStrike" baseline="0" dirty="0">
                <a:solidFill>
                  <a:srgbClr val="C00000"/>
                </a:solidFill>
                <a:ea typeface="+mj-ea"/>
                <a:cs typeface="+mj-cs"/>
              </a:rPr>
              <a:t>IL GRIDO</a:t>
            </a:r>
          </a:p>
          <a:p>
            <a:pPr algn="ctr">
              <a:lnSpc>
                <a:spcPct val="90000"/>
              </a:lnSpc>
              <a:spcBef>
                <a:spcPct val="0"/>
              </a:spcBef>
              <a:spcAft>
                <a:spcPts val="600"/>
              </a:spcAft>
            </a:pPr>
            <a:r>
              <a:rPr lang="en-US" sz="6500" b="1" i="1" u="none" strike="noStrike" baseline="0" dirty="0">
                <a:solidFill>
                  <a:srgbClr val="C00000"/>
                </a:solidFill>
                <a:ea typeface="+mj-ea"/>
                <a:cs typeface="+mj-cs"/>
              </a:rPr>
              <a:t> DELLA PACE”</a:t>
            </a:r>
            <a:r>
              <a:rPr lang="en-US" sz="5100" b="1" i="1" u="none" strike="noStrike" baseline="0" dirty="0">
                <a:solidFill>
                  <a:srgbClr val="C00000"/>
                </a:solidFill>
                <a:ea typeface="+mj-ea"/>
                <a:cs typeface="+mj-cs"/>
              </a:rPr>
              <a:t> </a:t>
            </a:r>
            <a:endParaRPr lang="en-US" sz="5100" b="0" i="1" u="none" strike="noStrike" baseline="0" dirty="0">
              <a:solidFill>
                <a:srgbClr val="C00000"/>
              </a:solidFill>
              <a:ea typeface="+mj-ea"/>
              <a:cs typeface="+mj-cs"/>
            </a:endParaRPr>
          </a:p>
        </p:txBody>
      </p:sp>
    </p:spTree>
    <p:extLst>
      <p:ext uri="{BB962C8B-B14F-4D97-AF65-F5344CB8AC3E}">
        <p14:creationId xmlns:p14="http://schemas.microsoft.com/office/powerpoint/2010/main" val="46098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0000">
              <a:srgbClr val="FFFF00"/>
            </a:gs>
            <a:gs pos="0">
              <a:schemeClr val="accent1">
                <a:lumMod val="0"/>
                <a:lumOff val="100000"/>
              </a:schemeClr>
            </a:gs>
            <a:gs pos="35000">
              <a:schemeClr val="accent1">
                <a:lumMod val="0"/>
                <a:lumOff val="100000"/>
              </a:schemeClr>
            </a:gs>
            <a:gs pos="75000">
              <a:srgbClr val="00B0F0"/>
            </a:gs>
          </a:gsLst>
          <a:lin ang="16200000" scaled="1"/>
        </a:gra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CD73C81-4520-4421-AC30-328792068543}"/>
              </a:ext>
            </a:extLst>
          </p:cNvPr>
          <p:cNvSpPr txBox="1"/>
          <p:nvPr/>
        </p:nvSpPr>
        <p:spPr>
          <a:xfrm>
            <a:off x="1020072" y="256300"/>
            <a:ext cx="10688707" cy="56323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C00000"/>
                </a:solidFill>
                <a:effectLst/>
                <a:uLnTx/>
                <a:uFillTx/>
                <a:latin typeface="Calibri" panose="020F0502020204030204"/>
                <a:ea typeface="+mn-ea"/>
                <a:cs typeface="+mn-cs"/>
              </a:rPr>
              <a:t>4° Mistero della gloria: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C00000"/>
                </a:solidFill>
                <a:effectLst/>
                <a:uLnTx/>
                <a:uFillTx/>
                <a:latin typeface="Calibri" panose="020F0502020204030204"/>
                <a:ea typeface="+mn-ea"/>
                <a:cs typeface="+mn-cs"/>
              </a:rPr>
              <a:t>Contempliamo </a:t>
            </a:r>
            <a:r>
              <a:rPr lang="it-IT" sz="3600" b="1" dirty="0">
                <a:solidFill>
                  <a:srgbClr val="C00000"/>
                </a:solidFill>
                <a:latin typeface="Calibri" panose="020F0502020204030204"/>
              </a:rPr>
              <a:t>l’assunzione di Maria al Cielo </a:t>
            </a:r>
            <a:endParaRPr kumimoji="0" lang="it-IT" sz="36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Pater, Ave, Gloria…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Lodato sempre sia…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il santissimo nome di Gesù,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di Giuseppe e di Maria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Regina della Pace: prega per noi</a:t>
            </a:r>
          </a:p>
        </p:txBody>
      </p:sp>
      <p:pic>
        <p:nvPicPr>
          <p:cNvPr id="2" name="Immagine 1">
            <a:extLst>
              <a:ext uri="{FF2B5EF4-FFF2-40B4-BE49-F238E27FC236}">
                <a16:creationId xmlns:a16="http://schemas.microsoft.com/office/drawing/2014/main" id="{BBD719DF-AAA9-A34B-AE00-708456EB687C}"/>
              </a:ext>
            </a:extLst>
          </p:cNvPr>
          <p:cNvPicPr>
            <a:picLocks noChangeAspect="1"/>
          </p:cNvPicPr>
          <p:nvPr/>
        </p:nvPicPr>
        <p:blipFill>
          <a:blip r:embed="rId2"/>
          <a:stretch>
            <a:fillRect/>
          </a:stretch>
        </p:blipFill>
        <p:spPr>
          <a:xfrm>
            <a:off x="236278" y="1353786"/>
            <a:ext cx="3561944" cy="5342916"/>
          </a:xfrm>
          <a:prstGeom prst="ellipse">
            <a:avLst/>
          </a:prstGeom>
          <a:ln w="190500" cap="rnd">
            <a:solidFill>
              <a:srgbClr val="0070C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Immagine 4">
            <a:extLst>
              <a:ext uri="{FF2B5EF4-FFF2-40B4-BE49-F238E27FC236}">
                <a16:creationId xmlns:a16="http://schemas.microsoft.com/office/drawing/2014/main" id="{4F7E3CD8-8D01-5343-BC8A-8C33F2C50076}"/>
              </a:ext>
            </a:extLst>
          </p:cNvPr>
          <p:cNvPicPr>
            <a:picLocks noChangeAspect="1"/>
          </p:cNvPicPr>
          <p:nvPr/>
        </p:nvPicPr>
        <p:blipFill>
          <a:blip r:embed="rId3"/>
          <a:stretch>
            <a:fillRect/>
          </a:stretch>
        </p:blipFill>
        <p:spPr>
          <a:xfrm>
            <a:off x="9166042" y="257468"/>
            <a:ext cx="2443585" cy="3007488"/>
          </a:xfrm>
          <a:prstGeom prst="rect">
            <a:avLst/>
          </a:prstGeom>
        </p:spPr>
      </p:pic>
    </p:spTree>
    <p:extLst>
      <p:ext uri="{BB962C8B-B14F-4D97-AF65-F5344CB8AC3E}">
        <p14:creationId xmlns:p14="http://schemas.microsoft.com/office/powerpoint/2010/main" val="3242535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ttangolo 3">
            <a:extLst>
              <a:ext uri="{FF2B5EF4-FFF2-40B4-BE49-F238E27FC236}">
                <a16:creationId xmlns:a16="http://schemas.microsoft.com/office/drawing/2014/main" id="{22371450-E27A-6F47-842A-7344D29DF804}"/>
              </a:ext>
            </a:extLst>
          </p:cNvPr>
          <p:cNvSpPr/>
          <p:nvPr/>
        </p:nvSpPr>
        <p:spPr>
          <a:xfrm>
            <a:off x="544110" y="725227"/>
            <a:ext cx="5928128" cy="3694373"/>
          </a:xfrm>
          <a:prstGeom prst="rect">
            <a:avLst/>
          </a:prstGeom>
        </p:spPr>
        <p:txBody>
          <a:bodyPr vert="horz" lIns="91440" tIns="45720" rIns="91440" bIns="45720" rtlCol="0">
            <a:noAutofit/>
          </a:bodyPr>
          <a:lstStyle/>
          <a:p>
            <a:pPr>
              <a:lnSpc>
                <a:spcPct val="150000"/>
              </a:lnSpc>
            </a:pPr>
            <a:r>
              <a:rPr lang="it-IT" sz="3200" b="1" i="1" dirty="0"/>
              <a:t>Padre, ascolta la nostra voce,</a:t>
            </a:r>
            <a:br>
              <a:rPr lang="it-IT" sz="3200" b="1" i="1" dirty="0"/>
            </a:br>
            <a:r>
              <a:rPr lang="it-IT" sz="3200" i="1" dirty="0"/>
              <a:t>quando Ti prego di infondere</a:t>
            </a:r>
            <a:br>
              <a:rPr lang="it-IT" sz="3200" i="1" dirty="0"/>
            </a:br>
            <a:r>
              <a:rPr lang="it-IT" sz="3200" i="1" dirty="0"/>
              <a:t>nei cuori </a:t>
            </a:r>
            <a:endParaRPr lang="it-IT" sz="3200" dirty="0"/>
          </a:p>
          <a:p>
            <a:pPr>
              <a:lnSpc>
                <a:spcPct val="150000"/>
              </a:lnSpc>
            </a:pPr>
            <a:r>
              <a:rPr lang="it-IT" sz="3200" i="1" dirty="0"/>
              <a:t>di tutti gli esseri umani</a:t>
            </a:r>
            <a:br>
              <a:rPr lang="it-IT" sz="3200" i="1" dirty="0"/>
            </a:br>
            <a:r>
              <a:rPr lang="it-IT" sz="3200" i="1" dirty="0"/>
              <a:t>la saggezza della pace,</a:t>
            </a:r>
            <a:br>
              <a:rPr lang="it-IT" sz="3200" i="1" dirty="0"/>
            </a:br>
            <a:r>
              <a:rPr lang="it-IT" sz="3200" i="1" dirty="0"/>
              <a:t>la forza della giustizia e</a:t>
            </a:r>
            <a:br>
              <a:rPr lang="it-IT" sz="3200" i="1" dirty="0"/>
            </a:br>
            <a:r>
              <a:rPr lang="it-IT" sz="3200" i="1" dirty="0"/>
              <a:t>la gioia dell’amicizia.</a:t>
            </a:r>
            <a:endParaRPr lang="it-IT" sz="3200" dirty="0"/>
          </a:p>
        </p:txBody>
      </p:sp>
      <p:pic>
        <p:nvPicPr>
          <p:cNvPr id="3" name="Immagine 2" descr="Immagine che contiene bandiera&#10;&#10;Descrizione generata automaticamente">
            <a:extLst>
              <a:ext uri="{FF2B5EF4-FFF2-40B4-BE49-F238E27FC236}">
                <a16:creationId xmlns:a16="http://schemas.microsoft.com/office/drawing/2014/main" id="{0B8FEF78-D6E8-304B-95FA-4BA0077AEE1D}"/>
              </a:ext>
            </a:extLst>
          </p:cNvPr>
          <p:cNvPicPr>
            <a:picLocks noChangeAspect="1"/>
          </p:cNvPicPr>
          <p:nvPr/>
        </p:nvPicPr>
        <p:blipFill rotWithShape="1">
          <a:blip r:embed="rId2">
            <a:extLst>
              <a:ext uri="{28A0092B-C50C-407E-A947-70E740481C1C}">
                <a14:useLocalDpi xmlns:a14="http://schemas.microsoft.com/office/drawing/2010/main" val="0"/>
              </a:ext>
            </a:extLst>
          </a:blip>
          <a:srcRect t="4939" r="-1" b="4938"/>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Immagine 4" descr="Immagine che contiene colorato&#10;&#10;Descrizione generata automaticamente">
            <a:extLst>
              <a:ext uri="{FF2B5EF4-FFF2-40B4-BE49-F238E27FC236}">
                <a16:creationId xmlns:a16="http://schemas.microsoft.com/office/drawing/2014/main" id="{243238E2-2339-A241-BE7C-842D9AFDE81B}"/>
              </a:ext>
            </a:extLst>
          </p:cNvPr>
          <p:cNvPicPr>
            <a:picLocks noChangeAspect="1"/>
          </p:cNvPicPr>
          <p:nvPr/>
        </p:nvPicPr>
        <p:blipFill rotWithShape="1">
          <a:blip r:embed="rId3"/>
          <a:srcRect b="15266"/>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pic>
        <p:nvPicPr>
          <p:cNvPr id="6" name="Immagine 5">
            <a:extLst>
              <a:ext uri="{FF2B5EF4-FFF2-40B4-BE49-F238E27FC236}">
                <a16:creationId xmlns:a16="http://schemas.microsoft.com/office/drawing/2014/main" id="{797928B2-C949-B44C-BF7A-C6A0A210F14C}"/>
              </a:ext>
            </a:extLst>
          </p:cNvPr>
          <p:cNvPicPr>
            <a:picLocks noChangeAspect="1"/>
          </p:cNvPicPr>
          <p:nvPr/>
        </p:nvPicPr>
        <p:blipFill>
          <a:blip r:embed="rId4"/>
          <a:stretch>
            <a:fillRect/>
          </a:stretch>
        </p:blipFill>
        <p:spPr>
          <a:xfrm>
            <a:off x="4418507" y="985640"/>
            <a:ext cx="3946493" cy="4857221"/>
          </a:xfrm>
          <a:prstGeom prst="rect">
            <a:avLst/>
          </a:prstGeom>
        </p:spPr>
      </p:pic>
    </p:spTree>
    <p:extLst>
      <p:ext uri="{BB962C8B-B14F-4D97-AF65-F5344CB8AC3E}">
        <p14:creationId xmlns:p14="http://schemas.microsoft.com/office/powerpoint/2010/main" val="851490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0">
              <a:schemeClr val="accent1">
                <a:lumMod val="0"/>
                <a:lumOff val="100000"/>
              </a:schemeClr>
            </a:gs>
            <a:gs pos="36000">
              <a:srgbClr val="3333FF"/>
            </a:gs>
            <a:gs pos="69912">
              <a:srgbClr val="FFFF00"/>
            </a:gs>
            <a:gs pos="5000">
              <a:srgbClr val="00B0F0"/>
            </a:gs>
          </a:gsLst>
          <a:lin ang="5400000" scaled="1"/>
          <a:tileRect/>
        </a:gra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DD1A0B7-11C8-4C3C-8084-B2ED3FF72B25}"/>
              </a:ext>
            </a:extLst>
          </p:cNvPr>
          <p:cNvSpPr txBox="1"/>
          <p:nvPr/>
        </p:nvSpPr>
        <p:spPr>
          <a:xfrm>
            <a:off x="290451" y="178748"/>
            <a:ext cx="6238876" cy="6252994"/>
          </a:xfrm>
          <a:prstGeom prst="rect">
            <a:avLst/>
          </a:prstGeom>
          <a:gradFill>
            <a:gsLst>
              <a:gs pos="0">
                <a:srgbClr val="FFFF00"/>
              </a:gs>
              <a:gs pos="0">
                <a:schemeClr val="accent1">
                  <a:lumMod val="0"/>
                  <a:lumOff val="100000"/>
                </a:schemeClr>
              </a:gs>
              <a:gs pos="36000">
                <a:schemeClr val="accent1">
                  <a:lumMod val="0"/>
                  <a:lumOff val="100000"/>
                </a:schemeClr>
              </a:gs>
              <a:gs pos="86000">
                <a:srgbClr val="FFFF00"/>
              </a:gs>
              <a:gs pos="5000">
                <a:srgbClr val="00B0F0"/>
              </a:gs>
            </a:gsLst>
            <a:lin ang="5400000" scaled="1"/>
          </a:gradFill>
        </p:spPr>
        <p:txBody>
          <a:bodyPr wrap="square">
            <a:spAutoFit/>
          </a:bodyPr>
          <a:lstStyle/>
          <a:p>
            <a:pPr algn="ctr">
              <a:lnSpc>
                <a:spcPct val="150000"/>
              </a:lnSpc>
            </a:pPr>
            <a:r>
              <a:rPr lang="it-IT" sz="2800" b="1" i="0" dirty="0">
                <a:solidFill>
                  <a:srgbClr val="3333FF"/>
                </a:solidFill>
                <a:effectLst/>
                <a:latin typeface="Source Sans Pro" panose="020B0503030403020204" pitchFamily="34" charset="0"/>
              </a:rPr>
              <a:t> </a:t>
            </a:r>
            <a:r>
              <a:rPr lang="it-IT" sz="3000" b="1" i="0" dirty="0">
                <a:solidFill>
                  <a:srgbClr val="3333FF"/>
                </a:solidFill>
                <a:effectLst/>
                <a:latin typeface="Source Sans Pro" panose="020B0503030403020204" pitchFamily="34" charset="0"/>
              </a:rPr>
              <a:t>Signore, donaci Tu la pace, insegnaci Tu la pace, guidaci Tu verso la pace. </a:t>
            </a:r>
          </a:p>
          <a:p>
            <a:pPr algn="ctr">
              <a:lnSpc>
                <a:spcPct val="150000"/>
              </a:lnSpc>
            </a:pPr>
            <a:r>
              <a:rPr lang="it-IT" sz="3000" b="1" i="0" dirty="0">
                <a:solidFill>
                  <a:srgbClr val="3333FF"/>
                </a:solidFill>
                <a:effectLst/>
                <a:latin typeface="Source Sans Pro" panose="020B0503030403020204" pitchFamily="34" charset="0"/>
              </a:rPr>
              <a:t>Apri i nostri occhi e i nostri cuori e donaci il coraggio di dire: </a:t>
            </a:r>
          </a:p>
          <a:p>
            <a:pPr algn="ctr">
              <a:lnSpc>
                <a:spcPct val="150000"/>
              </a:lnSpc>
            </a:pPr>
            <a:r>
              <a:rPr lang="it-IT" sz="3000" b="1" i="0" dirty="0">
                <a:solidFill>
                  <a:srgbClr val="3333FF"/>
                </a:solidFill>
                <a:effectLst/>
                <a:latin typeface="Source Sans Pro" panose="020B0503030403020204" pitchFamily="34" charset="0"/>
              </a:rPr>
              <a:t>“mai più la guerra!”; </a:t>
            </a:r>
          </a:p>
          <a:p>
            <a:pPr algn="ctr">
              <a:lnSpc>
                <a:spcPct val="150000"/>
              </a:lnSpc>
            </a:pPr>
            <a:r>
              <a:rPr lang="it-IT" sz="3000" b="1" i="0" dirty="0">
                <a:solidFill>
                  <a:srgbClr val="3333FF"/>
                </a:solidFill>
                <a:effectLst/>
                <a:latin typeface="Source Sans Pro" panose="020B0503030403020204" pitchFamily="34" charset="0"/>
              </a:rPr>
              <a:t>“con la guerra tutto è distrutto!”. </a:t>
            </a:r>
          </a:p>
          <a:p>
            <a:pPr algn="ctr">
              <a:lnSpc>
                <a:spcPct val="150000"/>
              </a:lnSpc>
            </a:pPr>
            <a:r>
              <a:rPr lang="it-IT" sz="3000" b="1" i="0" dirty="0">
                <a:solidFill>
                  <a:srgbClr val="3333FF"/>
                </a:solidFill>
                <a:effectLst/>
                <a:latin typeface="Source Sans Pro" panose="020B0503030403020204" pitchFamily="34" charset="0"/>
              </a:rPr>
              <a:t>Infondi in noi il coraggio </a:t>
            </a:r>
          </a:p>
          <a:p>
            <a:pPr algn="ctr">
              <a:lnSpc>
                <a:spcPct val="150000"/>
              </a:lnSpc>
            </a:pPr>
            <a:r>
              <a:rPr lang="it-IT" sz="3000" b="1" i="0" dirty="0">
                <a:solidFill>
                  <a:srgbClr val="3333FF"/>
                </a:solidFill>
                <a:effectLst/>
                <a:latin typeface="Source Sans Pro" panose="020B0503030403020204" pitchFamily="34" charset="0"/>
              </a:rPr>
              <a:t>di compiere gesti concreti di pace».</a:t>
            </a:r>
            <a:endParaRPr lang="it-IT" sz="3000" b="1" dirty="0">
              <a:solidFill>
                <a:srgbClr val="3333FF"/>
              </a:solidFill>
            </a:endParaRPr>
          </a:p>
        </p:txBody>
      </p:sp>
      <p:pic>
        <p:nvPicPr>
          <p:cNvPr id="2052" name="Picture 4" descr="PACE Di Parola Dei Fiori Dell&amp;#39;acquerello Per La Decorazione Illustrazione  di Stock - Illustrazione di isolato, sfondo: 132542357">
            <a:extLst>
              <a:ext uri="{FF2B5EF4-FFF2-40B4-BE49-F238E27FC236}">
                <a16:creationId xmlns:a16="http://schemas.microsoft.com/office/drawing/2014/main" id="{7D2F581D-680F-478E-BDC4-8B20D4089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919"/>
          <a:stretch/>
        </p:blipFill>
        <p:spPr bwMode="auto">
          <a:xfrm>
            <a:off x="5526517" y="4436258"/>
            <a:ext cx="6499419" cy="17369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EC64019F-8A72-2A4F-B639-46C7B3724AB8}"/>
              </a:ext>
            </a:extLst>
          </p:cNvPr>
          <p:cNvPicPr>
            <a:picLocks noChangeAspect="1"/>
          </p:cNvPicPr>
          <p:nvPr/>
        </p:nvPicPr>
        <p:blipFill>
          <a:blip r:embed="rId3"/>
          <a:stretch>
            <a:fillRect/>
          </a:stretch>
        </p:blipFill>
        <p:spPr>
          <a:xfrm>
            <a:off x="6343973" y="178748"/>
            <a:ext cx="3931402" cy="4838648"/>
          </a:xfrm>
          <a:prstGeom prst="rect">
            <a:avLst/>
          </a:prstGeom>
        </p:spPr>
      </p:pic>
    </p:spTree>
    <p:extLst>
      <p:ext uri="{BB962C8B-B14F-4D97-AF65-F5344CB8AC3E}">
        <p14:creationId xmlns:p14="http://schemas.microsoft.com/office/powerpoint/2010/main" val="2839988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20000">
              <a:srgbClr val="FFFF00"/>
            </a:gs>
            <a:gs pos="0">
              <a:schemeClr val="accent1">
                <a:lumMod val="0"/>
                <a:lumOff val="100000"/>
              </a:schemeClr>
            </a:gs>
            <a:gs pos="35000">
              <a:schemeClr val="accent1">
                <a:lumMod val="0"/>
                <a:lumOff val="100000"/>
              </a:schemeClr>
            </a:gs>
            <a:gs pos="75000">
              <a:srgbClr val="00B0F0"/>
            </a:gs>
          </a:gsLst>
          <a:lin ang="16200000" scaled="1"/>
        </a:gra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D509623-0C2B-4FD7-9364-A573079D8933}"/>
              </a:ext>
            </a:extLst>
          </p:cNvPr>
          <p:cNvSpPr txBox="1"/>
          <p:nvPr/>
        </p:nvSpPr>
        <p:spPr>
          <a:xfrm>
            <a:off x="95002" y="178663"/>
            <a:ext cx="12096997" cy="59400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C00000"/>
                </a:solidFill>
                <a:effectLst/>
                <a:uLnTx/>
                <a:uFillTx/>
                <a:latin typeface="Calibri" panose="020F0502020204030204"/>
                <a:ea typeface="+mn-ea"/>
                <a:cs typeface="+mn-cs"/>
              </a:rPr>
              <a:t>5° Mistero della gloria: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C00000"/>
                </a:solidFill>
                <a:effectLst/>
                <a:uLnTx/>
                <a:uFillTx/>
                <a:latin typeface="Calibri" panose="020F0502020204030204"/>
                <a:ea typeface="+mn-ea"/>
                <a:cs typeface="+mn-cs"/>
              </a:rPr>
              <a:t>contempliamo Maria nella comunione dei Santi e degli angeli.  </a:t>
            </a:r>
          </a:p>
          <a:p>
            <a:pPr marL="0" marR="0" lvl="0" indent="0" algn="ctr" defTabSz="914400" rtl="0" eaLnBrk="1" fontAlgn="auto" latinLnBrk="0" hangingPunct="1">
              <a:lnSpc>
                <a:spcPct val="100000"/>
              </a:lnSpc>
              <a:spcBef>
                <a:spcPts val="0"/>
              </a:spcBef>
              <a:spcAft>
                <a:spcPts val="0"/>
              </a:spcAft>
              <a:buClrTx/>
              <a:buSzTx/>
              <a:buFontTx/>
              <a:buNone/>
              <a:tabLst/>
              <a:defRPr/>
            </a:pPr>
            <a:r>
              <a:rPr lang="it-IT" sz="3600" b="1" dirty="0">
                <a:solidFill>
                  <a:srgbClr val="C00000"/>
                </a:solidFill>
                <a:latin typeface="Calibri" panose="020F0502020204030204"/>
              </a:rPr>
              <a:t>La veneriamo come Regina del cielo e Regina della Pace</a:t>
            </a:r>
            <a:endPar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	Pater, Ave, Gloria…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2000" b="1" dirty="0">
              <a:solidFill>
                <a:prstClr val="black"/>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Lodato sempre sia… 	</a:t>
            </a:r>
          </a:p>
          <a:p>
            <a:pPr marL="0" marR="0" lvl="0" indent="0" defTabSz="914400" rtl="0" eaLnBrk="1" fontAlgn="auto" latinLnBrk="0" hangingPunct="1">
              <a:lnSpc>
                <a:spcPct val="100000"/>
              </a:lnSpc>
              <a:spcBef>
                <a:spcPts val="0"/>
              </a:spcBef>
              <a:spcAft>
                <a:spcPts val="0"/>
              </a:spcAft>
              <a:buClrTx/>
              <a:buSzTx/>
              <a:buFontTx/>
              <a:buNone/>
              <a:tabLst/>
              <a:defRPr/>
            </a:pPr>
            <a:r>
              <a:rPr lang="it-IT" sz="3600" b="1" dirty="0">
                <a:solidFill>
                  <a:prstClr val="black"/>
                </a:solidFill>
                <a:latin typeface="Calibri" panose="020F0502020204030204"/>
              </a:rPr>
              <a:t>	</a:t>
            </a: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il santissimo nome di Gesù, </a:t>
            </a: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	di Giuseppe e di Maria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Regina della Pace: prega per noi</a:t>
            </a:r>
          </a:p>
        </p:txBody>
      </p:sp>
      <p:pic>
        <p:nvPicPr>
          <p:cNvPr id="2" name="Immagine 1">
            <a:extLst>
              <a:ext uri="{FF2B5EF4-FFF2-40B4-BE49-F238E27FC236}">
                <a16:creationId xmlns:a16="http://schemas.microsoft.com/office/drawing/2014/main" id="{E9C48F30-4B82-B545-8731-B2AAC87CD7AA}"/>
              </a:ext>
            </a:extLst>
          </p:cNvPr>
          <p:cNvPicPr>
            <a:picLocks noChangeAspect="1"/>
          </p:cNvPicPr>
          <p:nvPr/>
        </p:nvPicPr>
        <p:blipFill>
          <a:blip r:embed="rId2"/>
          <a:stretch>
            <a:fillRect/>
          </a:stretch>
        </p:blipFill>
        <p:spPr>
          <a:xfrm>
            <a:off x="6804561" y="2475015"/>
            <a:ext cx="5111707" cy="3545693"/>
          </a:xfrm>
          <a:prstGeom prst="ellipse">
            <a:avLst/>
          </a:prstGeom>
          <a:ln w="190500" cap="rnd">
            <a:solidFill>
              <a:srgbClr val="0070C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Immagine 4">
            <a:extLst>
              <a:ext uri="{FF2B5EF4-FFF2-40B4-BE49-F238E27FC236}">
                <a16:creationId xmlns:a16="http://schemas.microsoft.com/office/drawing/2014/main" id="{7A64806E-E515-0C48-892F-9E660968B369}"/>
              </a:ext>
            </a:extLst>
          </p:cNvPr>
          <p:cNvPicPr>
            <a:picLocks noChangeAspect="1"/>
          </p:cNvPicPr>
          <p:nvPr/>
        </p:nvPicPr>
        <p:blipFill>
          <a:blip r:embed="rId3"/>
          <a:stretch>
            <a:fillRect/>
          </a:stretch>
        </p:blipFill>
        <p:spPr>
          <a:xfrm>
            <a:off x="5042237" y="1644614"/>
            <a:ext cx="2597841" cy="3197342"/>
          </a:xfrm>
          <a:prstGeom prst="rect">
            <a:avLst/>
          </a:prstGeom>
        </p:spPr>
      </p:pic>
    </p:spTree>
    <p:extLst>
      <p:ext uri="{BB962C8B-B14F-4D97-AF65-F5344CB8AC3E}">
        <p14:creationId xmlns:p14="http://schemas.microsoft.com/office/powerpoint/2010/main" val="1741719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ttangolo 3">
            <a:extLst>
              <a:ext uri="{FF2B5EF4-FFF2-40B4-BE49-F238E27FC236}">
                <a16:creationId xmlns:a16="http://schemas.microsoft.com/office/drawing/2014/main" id="{BEEED903-2D3B-2948-A60A-121D10F2DD10}"/>
              </a:ext>
            </a:extLst>
          </p:cNvPr>
          <p:cNvSpPr/>
          <p:nvPr/>
        </p:nvSpPr>
        <p:spPr>
          <a:xfrm>
            <a:off x="886757" y="689741"/>
            <a:ext cx="5092194" cy="4351338"/>
          </a:xfrm>
          <a:prstGeom prst="rect">
            <a:avLst/>
          </a:prstGeom>
        </p:spPr>
        <p:txBody>
          <a:bodyPr vert="horz" lIns="91440" tIns="45720" rIns="91440" bIns="45720" rtlCol="0">
            <a:noAutofit/>
          </a:bodyPr>
          <a:lstStyle/>
          <a:p>
            <a:pPr>
              <a:lnSpc>
                <a:spcPct val="150000"/>
              </a:lnSpc>
            </a:pPr>
            <a:r>
              <a:rPr lang="it-IT" sz="2800" b="1" i="1" dirty="0"/>
              <a:t>Padre, ascolta la nostra voce</a:t>
            </a:r>
            <a:br>
              <a:rPr lang="it-IT" sz="2800" b="1" i="1" dirty="0"/>
            </a:br>
            <a:r>
              <a:rPr lang="it-IT" sz="2800" i="1" dirty="0"/>
              <a:t>perché parlo </a:t>
            </a:r>
            <a:endParaRPr lang="it-IT" sz="2800" dirty="0"/>
          </a:p>
          <a:p>
            <a:pPr>
              <a:lnSpc>
                <a:spcPct val="150000"/>
              </a:lnSpc>
            </a:pPr>
            <a:r>
              <a:rPr lang="it-IT" sz="2800" i="1" dirty="0"/>
              <a:t>per le moltitudini</a:t>
            </a:r>
            <a:br>
              <a:rPr lang="it-IT" sz="2800" i="1" dirty="0"/>
            </a:br>
            <a:r>
              <a:rPr lang="it-IT" sz="2800" i="1" dirty="0"/>
              <a:t>di ogni Paese </a:t>
            </a:r>
            <a:endParaRPr lang="it-IT" sz="2800" dirty="0"/>
          </a:p>
          <a:p>
            <a:pPr>
              <a:lnSpc>
                <a:spcPct val="150000"/>
              </a:lnSpc>
            </a:pPr>
            <a:r>
              <a:rPr lang="it-IT" sz="2800" i="1" dirty="0"/>
              <a:t>e di ogni periodo</a:t>
            </a:r>
            <a:br>
              <a:rPr lang="it-IT" sz="2800" i="1" dirty="0"/>
            </a:br>
            <a:r>
              <a:rPr lang="it-IT" sz="2800" i="1" dirty="0"/>
              <a:t>della storia </a:t>
            </a:r>
            <a:endParaRPr lang="it-IT" sz="2800" dirty="0"/>
          </a:p>
          <a:p>
            <a:pPr>
              <a:lnSpc>
                <a:spcPct val="150000"/>
              </a:lnSpc>
            </a:pPr>
            <a:r>
              <a:rPr lang="it-IT" sz="2800" i="1" dirty="0"/>
              <a:t>che non vogliono la guerra</a:t>
            </a:r>
            <a:br>
              <a:rPr lang="it-IT" sz="2800" i="1" dirty="0"/>
            </a:br>
            <a:r>
              <a:rPr lang="it-IT" sz="2800" i="1" dirty="0"/>
              <a:t>e sono pronte a percorrere </a:t>
            </a:r>
            <a:endParaRPr lang="it-IT" sz="2800" dirty="0"/>
          </a:p>
          <a:p>
            <a:pPr>
              <a:lnSpc>
                <a:spcPct val="150000"/>
              </a:lnSpc>
            </a:pPr>
            <a:r>
              <a:rPr lang="it-IT" sz="2800" i="1" dirty="0"/>
              <a:t>il cammino della pace. </a:t>
            </a:r>
            <a:endParaRPr lang="en-US" sz="2800" i="1" dirty="0">
              <a:effectLst/>
            </a:endParaRPr>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EE198E87-83A9-3146-8631-AAD75E86D891}"/>
              </a:ext>
            </a:extLst>
          </p:cNvPr>
          <p:cNvPicPr>
            <a:picLocks noChangeAspect="1"/>
          </p:cNvPicPr>
          <p:nvPr/>
        </p:nvPicPr>
        <p:blipFill rotWithShape="1">
          <a:blip r:embed="rId2"/>
          <a:srcRect l="8945" r="6019" b="-1"/>
          <a:stretch/>
        </p:blipFill>
        <p:spPr>
          <a:xfrm>
            <a:off x="7609669" y="2846176"/>
            <a:ext cx="4582332" cy="4410957"/>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Immagine 2" descr="Immagine che contiene bandiera&#10;&#10;Descrizione generata automaticamente">
            <a:extLst>
              <a:ext uri="{FF2B5EF4-FFF2-40B4-BE49-F238E27FC236}">
                <a16:creationId xmlns:a16="http://schemas.microsoft.com/office/drawing/2014/main" id="{3A01125A-5136-C049-AC4D-3A3A67C8ABD2}"/>
              </a:ext>
            </a:extLst>
          </p:cNvPr>
          <p:cNvPicPr>
            <a:picLocks noChangeAspect="1"/>
          </p:cNvPicPr>
          <p:nvPr/>
        </p:nvPicPr>
        <p:blipFill rotWithShape="1">
          <a:blip r:embed="rId3">
            <a:extLst>
              <a:ext uri="{28A0092B-C50C-407E-A947-70E740481C1C}">
                <a14:useLocalDpi xmlns:a14="http://schemas.microsoft.com/office/drawing/2010/main" val="0"/>
              </a:ext>
            </a:extLst>
          </a:blip>
          <a:srcRect l="17428" r="16756" b="-4"/>
          <a:stretch/>
        </p:blipFill>
        <p:spPr>
          <a:xfrm>
            <a:off x="5314678" y="-547505"/>
            <a:ext cx="5092194" cy="4352230"/>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9" name="Immagine 8">
            <a:extLst>
              <a:ext uri="{FF2B5EF4-FFF2-40B4-BE49-F238E27FC236}">
                <a16:creationId xmlns:a16="http://schemas.microsoft.com/office/drawing/2014/main" id="{DFE49119-43A9-7142-ACFB-65341D637CD3}"/>
              </a:ext>
            </a:extLst>
          </p:cNvPr>
          <p:cNvPicPr>
            <a:picLocks noChangeAspect="1"/>
          </p:cNvPicPr>
          <p:nvPr/>
        </p:nvPicPr>
        <p:blipFill>
          <a:blip r:embed="rId4"/>
          <a:stretch>
            <a:fillRect/>
          </a:stretch>
        </p:blipFill>
        <p:spPr>
          <a:xfrm>
            <a:off x="3673098" y="187433"/>
            <a:ext cx="5388600" cy="6632122"/>
          </a:xfrm>
          <a:prstGeom prst="rect">
            <a:avLst/>
          </a:prstGeom>
        </p:spPr>
      </p:pic>
    </p:spTree>
    <p:extLst>
      <p:ext uri="{BB962C8B-B14F-4D97-AF65-F5344CB8AC3E}">
        <p14:creationId xmlns:p14="http://schemas.microsoft.com/office/powerpoint/2010/main" val="2143936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ttangolo 3">
            <a:extLst>
              <a:ext uri="{FF2B5EF4-FFF2-40B4-BE49-F238E27FC236}">
                <a16:creationId xmlns:a16="http://schemas.microsoft.com/office/drawing/2014/main" id="{834BA807-EB60-F144-A547-E5A96F5DB299}"/>
              </a:ext>
            </a:extLst>
          </p:cNvPr>
          <p:cNvSpPr/>
          <p:nvPr/>
        </p:nvSpPr>
        <p:spPr>
          <a:xfrm>
            <a:off x="-558140" y="-130629"/>
            <a:ext cx="10002558" cy="709587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vert="horz" lIns="91440" tIns="45720" rIns="91440" bIns="45720" rtlCol="0">
            <a:normAutofit/>
          </a:bodyPr>
          <a:lstStyle/>
          <a:p>
            <a:pPr indent="-228600" algn="ctr" fontAlgn="base">
              <a:lnSpc>
                <a:spcPct val="90000"/>
              </a:lnSpc>
              <a:spcAft>
                <a:spcPts val="600"/>
              </a:spcAft>
              <a:buFont typeface="Arial" panose="020B0604020202020204" pitchFamily="34" charset="0"/>
              <a:buChar char="•"/>
            </a:pPr>
            <a:endParaRPr lang="en-US" b="1" i="1" dirty="0">
              <a:solidFill>
                <a:schemeClr val="bg1"/>
              </a:solidFill>
            </a:endParaRPr>
          </a:p>
          <a:p>
            <a:pPr fontAlgn="base">
              <a:lnSpc>
                <a:spcPct val="150000"/>
              </a:lnSpc>
              <a:spcAft>
                <a:spcPts val="600"/>
              </a:spcAft>
            </a:pPr>
            <a:r>
              <a:rPr lang="en-US" b="1" i="1" dirty="0">
                <a:solidFill>
                  <a:schemeClr val="bg1"/>
                </a:solidFill>
              </a:rPr>
              <a:t>	</a:t>
            </a:r>
            <a:r>
              <a:rPr lang="it-IT" sz="2800" b="1" i="1" dirty="0">
                <a:solidFill>
                  <a:schemeClr val="accent4"/>
                </a:solidFill>
              </a:rPr>
              <a:t>Padre, ascolta la nostra voce</a:t>
            </a:r>
            <a:br>
              <a:rPr lang="it-IT" sz="2800" b="1" i="1" dirty="0">
                <a:solidFill>
                  <a:schemeClr val="accent4"/>
                </a:solidFill>
              </a:rPr>
            </a:br>
            <a:r>
              <a:rPr lang="it-IT" sz="2800" b="1" i="1" dirty="0">
                <a:solidFill>
                  <a:schemeClr val="accent4"/>
                </a:solidFill>
              </a:rPr>
              <a:t>	donaci la capacità e la forza</a:t>
            </a:r>
            <a:br>
              <a:rPr lang="it-IT" sz="2800" b="1" i="1" dirty="0">
                <a:solidFill>
                  <a:schemeClr val="accent4"/>
                </a:solidFill>
              </a:rPr>
            </a:br>
            <a:r>
              <a:rPr lang="it-IT" sz="2800" b="1" i="1" dirty="0">
                <a:solidFill>
                  <a:schemeClr val="accent4"/>
                </a:solidFill>
              </a:rPr>
              <a:t>	per poter sempre rispondere</a:t>
            </a:r>
            <a:br>
              <a:rPr lang="it-IT" sz="2800" b="1" i="1" dirty="0">
                <a:solidFill>
                  <a:schemeClr val="accent4"/>
                </a:solidFill>
              </a:rPr>
            </a:br>
            <a:r>
              <a:rPr lang="it-IT" sz="2800" b="1" i="1" dirty="0">
                <a:solidFill>
                  <a:schemeClr val="accent4"/>
                </a:solidFill>
              </a:rPr>
              <a:t>	all’odio con l’amore,</a:t>
            </a:r>
            <a:br>
              <a:rPr lang="it-IT" sz="2800" b="1" i="1" dirty="0">
                <a:solidFill>
                  <a:schemeClr val="accent4"/>
                </a:solidFill>
              </a:rPr>
            </a:br>
            <a:r>
              <a:rPr lang="it-IT" sz="2800" b="1" i="1" dirty="0">
                <a:solidFill>
                  <a:schemeClr val="accent4"/>
                </a:solidFill>
              </a:rPr>
              <a:t>	all’ingiustizia con una completa </a:t>
            </a:r>
            <a:endParaRPr lang="it-IT" sz="2800" dirty="0">
              <a:solidFill>
                <a:schemeClr val="accent4"/>
              </a:solidFill>
            </a:endParaRPr>
          </a:p>
          <a:p>
            <a:pPr>
              <a:lnSpc>
                <a:spcPct val="150000"/>
              </a:lnSpc>
            </a:pPr>
            <a:r>
              <a:rPr lang="it-IT" sz="2800" i="1" dirty="0"/>
              <a:t>	</a:t>
            </a:r>
            <a:r>
              <a:rPr lang="it-IT" sz="2800" b="1" i="1" dirty="0">
                <a:solidFill>
                  <a:srgbClr val="002060"/>
                </a:solidFill>
              </a:rPr>
              <a:t>dedizione alla giustizia,</a:t>
            </a:r>
            <a:br>
              <a:rPr lang="it-IT" sz="2800" b="1" i="1" dirty="0">
                <a:solidFill>
                  <a:srgbClr val="002060"/>
                </a:solidFill>
              </a:rPr>
            </a:br>
            <a:r>
              <a:rPr lang="it-IT" sz="2800" b="1" i="1" dirty="0">
                <a:solidFill>
                  <a:srgbClr val="002060"/>
                </a:solidFill>
              </a:rPr>
              <a:t>	al bisogno con la nostra stessa </a:t>
            </a:r>
            <a:endParaRPr lang="it-IT" sz="2800" dirty="0">
              <a:solidFill>
                <a:srgbClr val="002060"/>
              </a:solidFill>
            </a:endParaRPr>
          </a:p>
          <a:p>
            <a:pPr>
              <a:lnSpc>
                <a:spcPct val="150000"/>
              </a:lnSpc>
            </a:pPr>
            <a:r>
              <a:rPr lang="it-IT" sz="2800" b="1" i="1" dirty="0">
                <a:solidFill>
                  <a:srgbClr val="002060"/>
                </a:solidFill>
              </a:rPr>
              <a:t>	partecipazione,</a:t>
            </a:r>
            <a:br>
              <a:rPr lang="it-IT" sz="2800" b="1" i="1" dirty="0">
                <a:solidFill>
                  <a:srgbClr val="002060"/>
                </a:solidFill>
              </a:rPr>
            </a:br>
            <a:r>
              <a:rPr lang="it-IT" sz="2800" b="1" i="1" dirty="0">
                <a:solidFill>
                  <a:srgbClr val="002060"/>
                </a:solidFill>
              </a:rPr>
              <a:t>	alla guerra con la pace.</a:t>
            </a:r>
            <a:endParaRPr lang="it-IT" sz="2800" dirty="0">
              <a:solidFill>
                <a:srgbClr val="002060"/>
              </a:solidFill>
            </a:endParaRPr>
          </a:p>
          <a:p>
            <a:pPr>
              <a:lnSpc>
                <a:spcPct val="150000"/>
              </a:lnSpc>
            </a:pPr>
            <a:r>
              <a:rPr lang="it-IT" sz="2800" b="1" i="1" dirty="0"/>
              <a:t>	</a:t>
            </a:r>
            <a:r>
              <a:rPr lang="it-IT" sz="2800" b="1" i="1" dirty="0">
                <a:solidFill>
                  <a:srgbClr val="C00000"/>
                </a:solidFill>
              </a:rPr>
              <a:t>O Signore, ascolta la nostra voce</a:t>
            </a:r>
            <a:endParaRPr lang="it-IT" sz="2800" dirty="0">
              <a:solidFill>
                <a:srgbClr val="C00000"/>
              </a:solidFill>
            </a:endParaRPr>
          </a:p>
          <a:p>
            <a:pPr fontAlgn="base">
              <a:lnSpc>
                <a:spcPct val="90000"/>
              </a:lnSpc>
              <a:spcAft>
                <a:spcPts val="600"/>
              </a:spcAft>
            </a:pPr>
            <a:endParaRPr lang="en-US" sz="3200" b="1" dirty="0">
              <a:solidFill>
                <a:srgbClr val="C00000"/>
              </a:solidFill>
              <a:effectLst/>
            </a:endParaRPr>
          </a:p>
        </p:txBody>
      </p:sp>
      <p:sp>
        <p:nvSpPr>
          <p:cNvPr id="11" name="Oval 1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Immagine 2" descr="Immagine che contiene mongolfiera, lampada, scuro&#10;&#10;Descrizione generata automaticamente">
            <a:extLst>
              <a:ext uri="{FF2B5EF4-FFF2-40B4-BE49-F238E27FC236}">
                <a16:creationId xmlns:a16="http://schemas.microsoft.com/office/drawing/2014/main" id="{6FAD2E4B-9000-E742-8C8F-A0FE7C7BF538}"/>
              </a:ext>
            </a:extLst>
          </p:cNvPr>
          <p:cNvPicPr>
            <a:picLocks noChangeAspect="1"/>
          </p:cNvPicPr>
          <p:nvPr/>
        </p:nvPicPr>
        <p:blipFill rotWithShape="1">
          <a:blip r:embed="rId3"/>
          <a:srcRect l="5724" r="-1" b="-1"/>
          <a:stretch/>
        </p:blipFill>
        <p:spPr>
          <a:xfrm>
            <a:off x="7109675" y="2336779"/>
            <a:ext cx="4696880" cy="452122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3" name="Arc 1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 name="Immagine 1">
            <a:extLst>
              <a:ext uri="{FF2B5EF4-FFF2-40B4-BE49-F238E27FC236}">
                <a16:creationId xmlns:a16="http://schemas.microsoft.com/office/drawing/2014/main" id="{A495A550-2349-C941-83B1-8466FF5CCA5B}"/>
              </a:ext>
            </a:extLst>
          </p:cNvPr>
          <p:cNvPicPr>
            <a:picLocks noChangeAspect="1"/>
          </p:cNvPicPr>
          <p:nvPr/>
        </p:nvPicPr>
        <p:blipFill rotWithShape="1">
          <a:blip r:embed="rId4"/>
          <a:srcRect l="7374" r="4990" b="2"/>
          <a:stretch/>
        </p:blipFill>
        <p:spPr>
          <a:xfrm>
            <a:off x="6261606" y="1"/>
            <a:ext cx="3740951" cy="3197341"/>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8" name="Immagine 7">
            <a:extLst>
              <a:ext uri="{FF2B5EF4-FFF2-40B4-BE49-F238E27FC236}">
                <a16:creationId xmlns:a16="http://schemas.microsoft.com/office/drawing/2014/main" id="{8E2AA8C8-AAE4-4048-9C2E-795FCBF6E40F}"/>
              </a:ext>
            </a:extLst>
          </p:cNvPr>
          <p:cNvPicPr>
            <a:picLocks noChangeAspect="1"/>
          </p:cNvPicPr>
          <p:nvPr/>
        </p:nvPicPr>
        <p:blipFill>
          <a:blip r:embed="rId5"/>
          <a:stretch>
            <a:fillRect/>
          </a:stretch>
        </p:blipFill>
        <p:spPr>
          <a:xfrm>
            <a:off x="9326566" y="244278"/>
            <a:ext cx="2597841" cy="3197342"/>
          </a:xfrm>
          <a:prstGeom prst="rect">
            <a:avLst/>
          </a:prstGeom>
        </p:spPr>
      </p:pic>
    </p:spTree>
    <p:extLst>
      <p:ext uri="{BB962C8B-B14F-4D97-AF65-F5344CB8AC3E}">
        <p14:creationId xmlns:p14="http://schemas.microsoft.com/office/powerpoint/2010/main" val="3187673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Elementi multimediali online 1" descr="YouTube  Ave Maria   Verbum Panis">
            <a:hlinkClick r:id="" action="ppaction://media"/>
            <a:extLst>
              <a:ext uri="{FF2B5EF4-FFF2-40B4-BE49-F238E27FC236}">
                <a16:creationId xmlns:a16="http://schemas.microsoft.com/office/drawing/2014/main" id="{5F3080BC-E512-3D40-A228-34BDC9F8A113}"/>
              </a:ext>
            </a:extLst>
          </p:cNvPr>
          <p:cNvPicPr>
            <a:picLocks noRot="1" noChangeAspect="1"/>
          </p:cNvPicPr>
          <p:nvPr>
            <a:videoFile r:link="rId1"/>
          </p:nvPr>
        </p:nvPicPr>
        <p:blipFill>
          <a:blip r:embed="rId3"/>
          <a:stretch>
            <a:fillRect/>
          </a:stretch>
        </p:blipFill>
        <p:spPr>
          <a:xfrm>
            <a:off x="699452" y="290379"/>
            <a:ext cx="8369084" cy="6276813"/>
          </a:xfrm>
          <a:prstGeom prst="rect">
            <a:avLst/>
          </a:prstGeom>
        </p:spPr>
      </p:pic>
      <p:pic>
        <p:nvPicPr>
          <p:cNvPr id="18" name="Immagine 17">
            <a:extLst>
              <a:ext uri="{FF2B5EF4-FFF2-40B4-BE49-F238E27FC236}">
                <a16:creationId xmlns:a16="http://schemas.microsoft.com/office/drawing/2014/main" id="{20783C82-F6A6-9449-BAE6-01EBF39B1ACF}"/>
              </a:ext>
            </a:extLst>
          </p:cNvPr>
          <p:cNvPicPr>
            <a:picLocks noChangeAspect="1"/>
          </p:cNvPicPr>
          <p:nvPr/>
        </p:nvPicPr>
        <p:blipFill>
          <a:blip r:embed="rId4"/>
          <a:stretch>
            <a:fillRect/>
          </a:stretch>
        </p:blipFill>
        <p:spPr>
          <a:xfrm>
            <a:off x="9186630" y="1652473"/>
            <a:ext cx="2886508" cy="3552624"/>
          </a:xfrm>
          <a:prstGeom prst="rect">
            <a:avLst/>
          </a:prstGeom>
        </p:spPr>
      </p:pic>
    </p:spTree>
    <p:extLst>
      <p:ext uri="{BB962C8B-B14F-4D97-AF65-F5344CB8AC3E}">
        <p14:creationId xmlns:p14="http://schemas.microsoft.com/office/powerpoint/2010/main" val="328859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2210">
              <a:srgbClr val="959585"/>
            </a:gs>
            <a:gs pos="20000">
              <a:schemeClr val="bg1"/>
            </a:gs>
            <a:gs pos="97000">
              <a:schemeClr val="bg1"/>
            </a:gs>
            <a:gs pos="43000">
              <a:schemeClr val="bg1"/>
            </a:gs>
            <a:gs pos="0">
              <a:srgbClr val="FFFF00"/>
            </a:gs>
            <a:gs pos="36000">
              <a:srgbClr val="3333FF"/>
            </a:gs>
            <a:gs pos="69912">
              <a:srgbClr val="FFFF00"/>
            </a:gs>
            <a:gs pos="33000">
              <a:srgbClr val="00B0F0"/>
            </a:gs>
          </a:gsLst>
          <a:lin ang="5400000" scaled="1"/>
        </a:gradFill>
        <a:effectLst/>
      </p:bgPr>
    </p:bg>
    <p:spTree>
      <p:nvGrpSpPr>
        <p:cNvPr id="1" name=""/>
        <p:cNvGrpSpPr/>
        <p:nvPr/>
      </p:nvGrpSpPr>
      <p:grpSpPr>
        <a:xfrm>
          <a:off x="0" y="0"/>
          <a:ext cx="0" cy="0"/>
          <a:chOff x="0" y="0"/>
          <a:chExt cx="0" cy="0"/>
        </a:xfrm>
      </p:grpSpPr>
      <p:pic>
        <p:nvPicPr>
          <p:cNvPr id="5" name="Picture 2" descr="Gesti di pace | tavolozza di vita">
            <a:extLst>
              <a:ext uri="{FF2B5EF4-FFF2-40B4-BE49-F238E27FC236}">
                <a16:creationId xmlns:a16="http://schemas.microsoft.com/office/drawing/2014/main" id="{AF11F4D3-DF4F-4C15-9708-F9B1B4A01B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27872"/>
          <a:stretch/>
        </p:blipFill>
        <p:spPr bwMode="auto">
          <a:xfrm>
            <a:off x="352301" y="482844"/>
            <a:ext cx="5176282" cy="33537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asellaDiTesto 6">
            <a:extLst>
              <a:ext uri="{FF2B5EF4-FFF2-40B4-BE49-F238E27FC236}">
                <a16:creationId xmlns:a16="http://schemas.microsoft.com/office/drawing/2014/main" id="{3097A3F9-76B7-4853-BED6-6D6C1F8DBB74}"/>
              </a:ext>
            </a:extLst>
          </p:cNvPr>
          <p:cNvSpPr txBox="1"/>
          <p:nvPr/>
        </p:nvSpPr>
        <p:spPr>
          <a:xfrm>
            <a:off x="5743699" y="2166334"/>
            <a:ext cx="6096000" cy="44012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schemeClr val="accent4"/>
                </a:solidFill>
                <a:effectLst/>
                <a:uLnTx/>
                <a:uFillTx/>
                <a:latin typeface="Calibri" panose="020F0502020204030204"/>
                <a:ea typeface="+mn-ea"/>
                <a:cs typeface="+mn-cs"/>
              </a:rPr>
              <a:t>NOI SEMINIAMO SPERANZA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Non facciamoci prendere dall’ansia, dall’angoscia, dalla paura.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Stiamo vicino a chi è nel dolore (le nostre badanti, i nostri conoscenti ucraini….)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Infondiamo coraggio e speranza.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Se non lo facciamo noi cristiani, le luci si spengono nel mondo e non va spenta la luce perché il buio non è proprio bello…</a:t>
            </a:r>
          </a:p>
        </p:txBody>
      </p:sp>
      <p:sp>
        <p:nvSpPr>
          <p:cNvPr id="2" name="Rettangolo 1">
            <a:extLst>
              <a:ext uri="{FF2B5EF4-FFF2-40B4-BE49-F238E27FC236}">
                <a16:creationId xmlns:a16="http://schemas.microsoft.com/office/drawing/2014/main" id="{56F8FF97-EFFA-5F4C-B0A2-3E154BEA7015}"/>
              </a:ext>
            </a:extLst>
          </p:cNvPr>
          <p:cNvSpPr/>
          <p:nvPr/>
        </p:nvSpPr>
        <p:spPr>
          <a:xfrm>
            <a:off x="352301" y="4290009"/>
            <a:ext cx="4730338" cy="2308324"/>
          </a:xfrm>
          <a:prstGeom prst="rect">
            <a:avLst/>
          </a:prstGeom>
        </p:spPr>
        <p:txBody>
          <a:bodyPr wrap="square">
            <a:spAutoFit/>
          </a:bodyPr>
          <a:lstStyle/>
          <a:p>
            <a:pPr lvl="0" algn="just">
              <a:defRPr/>
            </a:pPr>
            <a:r>
              <a:rPr lang="it-IT" sz="2400" b="1" dirty="0">
                <a:solidFill>
                  <a:prstClr val="black"/>
                </a:solidFill>
              </a:rPr>
              <a:t>Ricordiamo cosa dice Gesù rispetto alla fede: la fede può molto, può muovere anche le montagne, magari anche il cuore ammalato, come dicevano i profeti, di sclero cardia, il cuore indurito. </a:t>
            </a:r>
          </a:p>
        </p:txBody>
      </p:sp>
      <p:sp>
        <p:nvSpPr>
          <p:cNvPr id="3" name="Rettangolo 2">
            <a:extLst>
              <a:ext uri="{FF2B5EF4-FFF2-40B4-BE49-F238E27FC236}">
                <a16:creationId xmlns:a16="http://schemas.microsoft.com/office/drawing/2014/main" id="{C98E4527-1F81-A44D-B19A-17BCEC82A6F9}"/>
              </a:ext>
            </a:extLst>
          </p:cNvPr>
          <p:cNvSpPr/>
          <p:nvPr/>
        </p:nvSpPr>
        <p:spPr>
          <a:xfrm>
            <a:off x="5613069" y="220726"/>
            <a:ext cx="6096000" cy="1938992"/>
          </a:xfrm>
          <a:prstGeom prst="rect">
            <a:avLst/>
          </a:prstGeom>
        </p:spPr>
        <p:txBody>
          <a:bodyPr>
            <a:spAutoFit/>
          </a:bodyPr>
          <a:lstStyle/>
          <a:p>
            <a:pPr lvl="0" algn="just">
              <a:defRPr/>
            </a:pPr>
            <a:r>
              <a:rPr lang="it-IT" sz="2400" b="1" dirty="0">
                <a:solidFill>
                  <a:prstClr val="black"/>
                </a:solidFill>
              </a:rPr>
              <a:t>Questi potenti del mondo che passano sopra la sofferenza della loro gente stessa. Tanta gente del popolo russo, abbiamo visto in televisione, non è assolutamente d’accordo con questa guerra e questa invasione.</a:t>
            </a:r>
          </a:p>
        </p:txBody>
      </p:sp>
    </p:spTree>
    <p:extLst>
      <p:ext uri="{BB962C8B-B14F-4D97-AF65-F5344CB8AC3E}">
        <p14:creationId xmlns:p14="http://schemas.microsoft.com/office/powerpoint/2010/main" val="1356738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75195">
              <a:schemeClr val="bg1"/>
            </a:gs>
            <a:gs pos="11000">
              <a:schemeClr val="accent1"/>
            </a:gs>
            <a:gs pos="45000">
              <a:srgbClr val="00B0F0"/>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535E0B99-5B18-42F2-98D9-4895DCA2BDD7}"/>
              </a:ext>
            </a:extLst>
          </p:cNvPr>
          <p:cNvSpPr txBox="1"/>
          <p:nvPr/>
        </p:nvSpPr>
        <p:spPr>
          <a:xfrm>
            <a:off x="1798741" y="535900"/>
            <a:ext cx="8404514" cy="6309420"/>
          </a:xfrm>
          <a:prstGeom prst="rect">
            <a:avLst/>
          </a:prstGeom>
          <a:gradFill>
            <a:gsLst>
              <a:gs pos="53088">
                <a:srgbClr val="FFC30C"/>
              </a:gs>
              <a:gs pos="54000">
                <a:srgbClr val="FFC000"/>
              </a:gs>
              <a:gs pos="45000">
                <a:schemeClr val="accent1">
                  <a:lumMod val="0"/>
                  <a:lumOff val="100000"/>
                </a:schemeClr>
              </a:gs>
              <a:gs pos="70000">
                <a:schemeClr val="accent1">
                  <a:lumMod val="100000"/>
                </a:schemeClr>
              </a:gs>
            </a:gsLst>
            <a:path path="circle">
              <a:fillToRect l="50000" t="-80000" r="50000" b="180000"/>
            </a:path>
          </a:gradFill>
        </p:spPr>
        <p:txBody>
          <a:bodyPr wrap="square" rtlCol="0">
            <a:spAutoFit/>
          </a:bodyPr>
          <a:lstStyle/>
          <a:p>
            <a:endParaRPr lang="it-IT" dirty="0"/>
          </a:p>
          <a:p>
            <a:pPr algn="ctr"/>
            <a:r>
              <a:rPr lang="it-IT" sz="2800" b="1" dirty="0"/>
              <a:t>Preghiere spontanee personali</a:t>
            </a:r>
            <a:endParaRPr lang="it-IT" sz="2800" dirty="0"/>
          </a:p>
          <a:p>
            <a:pPr algn="ctr"/>
            <a:endParaRPr lang="it-IT" sz="1000" dirty="0"/>
          </a:p>
          <a:p>
            <a:pPr algn="ctr"/>
            <a:r>
              <a:rPr lang="it-IT" sz="2800" dirty="0"/>
              <a:t>Ad ogni preghiera rispondiamo: </a:t>
            </a:r>
          </a:p>
          <a:p>
            <a:pPr algn="ctr"/>
            <a:r>
              <a:rPr lang="it-IT" sz="2800" b="1" i="1" dirty="0">
                <a:solidFill>
                  <a:schemeClr val="bg1"/>
                </a:solidFill>
              </a:rPr>
              <a:t>O Signore, fa di me uno strumento della tua pace</a:t>
            </a:r>
          </a:p>
          <a:p>
            <a:r>
              <a:rPr lang="it-IT" dirty="0"/>
              <a:t> </a:t>
            </a:r>
          </a:p>
          <a:p>
            <a:r>
              <a:rPr lang="it-IT" b="1" dirty="0">
                <a:solidFill>
                  <a:srgbClr val="333333"/>
                </a:solidFill>
                <a:latin typeface="Bell MT" panose="02020503060305020303" pitchFamily="18" charset="0"/>
              </a:rPr>
              <a:t>	</a:t>
            </a:r>
            <a:r>
              <a:rPr lang="it-IT" sz="2200" b="1" dirty="0">
                <a:solidFill>
                  <a:schemeClr val="bg1"/>
                </a:solidFill>
              </a:rPr>
              <a:t>- Signore aiutaci a guardare l’altro con cuore misericordioso e 	attento senza invidia e rancori. </a:t>
            </a:r>
            <a:r>
              <a:rPr lang="it-IT" sz="2200" b="1" i="1" dirty="0">
                <a:solidFill>
                  <a:schemeClr val="bg1"/>
                </a:solidFill>
              </a:rPr>
              <a:t>Preghiamo …</a:t>
            </a:r>
            <a:r>
              <a:rPr lang="it-IT" sz="2200" b="1" dirty="0">
                <a:solidFill>
                  <a:schemeClr val="bg1"/>
                </a:solidFill>
              </a:rPr>
              <a:t>	</a:t>
            </a:r>
          </a:p>
          <a:p>
            <a:endParaRPr lang="it-IT" sz="800" b="1" dirty="0">
              <a:solidFill>
                <a:schemeClr val="bg1"/>
              </a:solidFill>
            </a:endParaRPr>
          </a:p>
          <a:p>
            <a:r>
              <a:rPr lang="it-IT" sz="2200" b="1" dirty="0">
                <a:solidFill>
                  <a:schemeClr val="bg1"/>
                </a:solidFill>
              </a:rPr>
              <a:t>	- Ci sono tante famiglie distrutte da questa guerra insensata 	preghiamo per loro e facciamoci vicini alle famiglie delle 	nostre 	sorelle Ex-allieve e fratelli Ex-allievi Ucraini. </a:t>
            </a:r>
            <a:r>
              <a:rPr lang="it-IT" sz="2200" b="1" i="1" dirty="0">
                <a:solidFill>
                  <a:schemeClr val="bg1"/>
                </a:solidFill>
              </a:rPr>
              <a:t>Preghiamo</a:t>
            </a:r>
          </a:p>
          <a:p>
            <a:endParaRPr lang="it-IT" sz="800" b="1" dirty="0">
              <a:solidFill>
                <a:schemeClr val="bg1"/>
              </a:solidFill>
            </a:endParaRPr>
          </a:p>
          <a:p>
            <a:r>
              <a:rPr lang="it-IT" sz="2200" b="1" dirty="0">
                <a:solidFill>
                  <a:schemeClr val="bg1"/>
                </a:solidFill>
              </a:rPr>
              <a:t>	- Una guerra è sempre una sconfitta per tutte le parti. Signore 	aiutaci 	ad essere costruttori di pace. </a:t>
            </a:r>
            <a:r>
              <a:rPr lang="it-IT" sz="2200" b="1" i="1" dirty="0">
                <a:solidFill>
                  <a:schemeClr val="bg1"/>
                </a:solidFill>
              </a:rPr>
              <a:t>Preghiamo</a:t>
            </a:r>
          </a:p>
          <a:p>
            <a:r>
              <a:rPr lang="it-IT" sz="800" b="1" dirty="0">
                <a:solidFill>
                  <a:schemeClr val="bg1"/>
                </a:solidFill>
              </a:rPr>
              <a:t>	</a:t>
            </a:r>
          </a:p>
          <a:p>
            <a:r>
              <a:rPr lang="it-IT" sz="2200" b="1" dirty="0">
                <a:solidFill>
                  <a:schemeClr val="bg1"/>
                </a:solidFill>
              </a:rPr>
              <a:t>	- Con la nostra preghiera accompagniamo con affetto le nostre 	F.M.A. 	dell’Ucraina e di tutti gli altri Paesi in cui sono in corso 	guerre e violenze”. </a:t>
            </a:r>
            <a:r>
              <a:rPr lang="it-IT" sz="2200" b="1" i="1" dirty="0">
                <a:solidFill>
                  <a:schemeClr val="bg1"/>
                </a:solidFill>
              </a:rPr>
              <a:t>Preghiamo</a:t>
            </a:r>
          </a:p>
          <a:p>
            <a:endParaRPr lang="it-IT" dirty="0"/>
          </a:p>
        </p:txBody>
      </p:sp>
      <p:pic>
        <p:nvPicPr>
          <p:cNvPr id="13" name="Immagine 12">
            <a:extLst>
              <a:ext uri="{FF2B5EF4-FFF2-40B4-BE49-F238E27FC236}">
                <a16:creationId xmlns:a16="http://schemas.microsoft.com/office/drawing/2014/main" id="{CEA03C15-271A-4945-AE18-EDAF7AC28066}"/>
              </a:ext>
            </a:extLst>
          </p:cNvPr>
          <p:cNvPicPr>
            <a:picLocks noChangeAspect="1"/>
          </p:cNvPicPr>
          <p:nvPr/>
        </p:nvPicPr>
        <p:blipFill>
          <a:blip r:embed="rId2"/>
          <a:stretch>
            <a:fillRect/>
          </a:stretch>
        </p:blipFill>
        <p:spPr>
          <a:xfrm>
            <a:off x="213563" y="2429540"/>
            <a:ext cx="2597841" cy="3197342"/>
          </a:xfrm>
          <a:prstGeom prst="rect">
            <a:avLst/>
          </a:prstGeom>
        </p:spPr>
      </p:pic>
    </p:spTree>
    <p:extLst>
      <p:ext uri="{BB962C8B-B14F-4D97-AF65-F5344CB8AC3E}">
        <p14:creationId xmlns:p14="http://schemas.microsoft.com/office/powerpoint/2010/main" val="1988433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Shape 40">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Immagine 16">
            <a:extLst>
              <a:ext uri="{FF2B5EF4-FFF2-40B4-BE49-F238E27FC236}">
                <a16:creationId xmlns:a16="http://schemas.microsoft.com/office/drawing/2014/main" id="{513D5E51-49E5-374D-8AEC-CF76E4281305}"/>
              </a:ext>
            </a:extLst>
          </p:cNvPr>
          <p:cNvPicPr>
            <a:picLocks noChangeAspect="1"/>
          </p:cNvPicPr>
          <p:nvPr/>
        </p:nvPicPr>
        <p:blipFill>
          <a:blip r:embed="rId3"/>
          <a:stretch>
            <a:fillRect/>
          </a:stretch>
        </p:blipFill>
        <p:spPr>
          <a:xfrm>
            <a:off x="681779" y="983891"/>
            <a:ext cx="3254396" cy="3993126"/>
          </a:xfrm>
          <a:prstGeom prst="rect">
            <a:avLst/>
          </a:prstGeom>
        </p:spPr>
      </p:pic>
      <p:sp>
        <p:nvSpPr>
          <p:cNvPr id="43" name="Freeform: Shape 42">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Elementi multimediali online 1" descr="Semina la Pace">
            <a:hlinkClick r:id="" action="ppaction://media"/>
            <a:extLst>
              <a:ext uri="{FF2B5EF4-FFF2-40B4-BE49-F238E27FC236}">
                <a16:creationId xmlns:a16="http://schemas.microsoft.com/office/drawing/2014/main" id="{933F5B33-15E2-D34B-BC44-D884D1DEAEFF}"/>
              </a:ext>
            </a:extLst>
          </p:cNvPr>
          <p:cNvPicPr>
            <a:picLocks noRot="1" noChangeAspect="1"/>
          </p:cNvPicPr>
          <p:nvPr>
            <a:videoFile r:link="rId1"/>
          </p:nvPr>
        </p:nvPicPr>
        <p:blipFill>
          <a:blip r:embed="rId4"/>
          <a:stretch>
            <a:fillRect/>
          </a:stretch>
        </p:blipFill>
        <p:spPr>
          <a:xfrm>
            <a:off x="5545244" y="1997730"/>
            <a:ext cx="6020730" cy="3401712"/>
          </a:xfrm>
          <a:prstGeom prst="rect">
            <a:avLst/>
          </a:prstGeom>
        </p:spPr>
      </p:pic>
    </p:spTree>
    <p:extLst>
      <p:ext uri="{BB962C8B-B14F-4D97-AF65-F5344CB8AC3E}">
        <p14:creationId xmlns:p14="http://schemas.microsoft.com/office/powerpoint/2010/main" val="305788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3" descr="Immagine che contiene bandiera&#10;&#10;Descrizione generata automaticamente">
            <a:extLst>
              <a:ext uri="{FF2B5EF4-FFF2-40B4-BE49-F238E27FC236}">
                <a16:creationId xmlns:a16="http://schemas.microsoft.com/office/drawing/2014/main" id="{5C415631-3FF0-0844-846D-6E7FA05F36E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3653" y="118238"/>
            <a:ext cx="12191981" cy="6857990"/>
          </a:xfrm>
          <a:prstGeom prst="rect">
            <a:avLst/>
          </a:prstGeom>
        </p:spPr>
      </p:pic>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ttangolo 1">
            <a:extLst>
              <a:ext uri="{FF2B5EF4-FFF2-40B4-BE49-F238E27FC236}">
                <a16:creationId xmlns:a16="http://schemas.microsoft.com/office/drawing/2014/main" id="{3CCCD5EB-15AE-9245-937A-70413F2932E3}"/>
              </a:ext>
            </a:extLst>
          </p:cNvPr>
          <p:cNvSpPr/>
          <p:nvPr/>
        </p:nvSpPr>
        <p:spPr>
          <a:xfrm>
            <a:off x="670705" y="248194"/>
            <a:ext cx="8129872" cy="5834063"/>
          </a:xfrm>
          <a:prstGeom prst="rect">
            <a:avLst/>
          </a:prstGeom>
        </p:spPr>
        <p:txBody>
          <a:bodyPr vert="horz" lIns="91440" tIns="45720" rIns="91440" bIns="45720" rtlCol="0">
            <a:normAutofit/>
          </a:bodyPr>
          <a:lstStyle/>
          <a:p>
            <a:r>
              <a:rPr lang="it-IT" sz="2800" b="1" i="1" dirty="0"/>
              <a:t>Concludiamo la nostra preghiera con la </a:t>
            </a:r>
          </a:p>
          <a:p>
            <a:endParaRPr lang="it-IT" sz="1000" b="1" i="1" dirty="0"/>
          </a:p>
          <a:p>
            <a:r>
              <a:rPr lang="it-IT" sz="3600" b="1" dirty="0"/>
              <a:t>Preghiera per la pace!</a:t>
            </a:r>
            <a:endParaRPr lang="it-IT" sz="3600" dirty="0"/>
          </a:p>
          <a:p>
            <a:r>
              <a:rPr lang="it-IT" sz="2400" dirty="0"/>
              <a:t>O Signore, fa di me uno strumento della tua pace:</a:t>
            </a:r>
          </a:p>
          <a:p>
            <a:r>
              <a:rPr lang="it-IT" sz="2400" dirty="0"/>
              <a:t>Dove è odio, fa che io porti l’amore.</a:t>
            </a:r>
          </a:p>
          <a:p>
            <a:r>
              <a:rPr lang="it-IT" sz="2400" dirty="0"/>
              <a:t>Dove è offesa, ch’io porti il perdono.</a:t>
            </a:r>
          </a:p>
          <a:p>
            <a:r>
              <a:rPr lang="it-IT" sz="2400" dirty="0"/>
              <a:t>Dove è discordia, ch’io porti l’unione.</a:t>
            </a:r>
          </a:p>
          <a:p>
            <a:r>
              <a:rPr lang="it-IT" sz="2400" dirty="0"/>
              <a:t>Dove è dubbio, ch’io porti la fede.</a:t>
            </a:r>
          </a:p>
          <a:p>
            <a:r>
              <a:rPr lang="it-IT" sz="2400" dirty="0"/>
              <a:t>Dove è errore, ch’io porti la verità.</a:t>
            </a:r>
          </a:p>
          <a:p>
            <a:r>
              <a:rPr lang="it-IT" sz="2400" dirty="0"/>
              <a:t>Dove è disperazione, ch’io porti la speranza.</a:t>
            </a:r>
          </a:p>
          <a:p>
            <a:r>
              <a:rPr lang="it-IT" sz="2400" dirty="0"/>
              <a:t>Dove è tristezza, ch’io porti la gioia.</a:t>
            </a:r>
          </a:p>
          <a:p>
            <a:r>
              <a:rPr lang="it-IT" sz="2400" dirty="0"/>
              <a:t>Dove sono le tenebre, ch’io porti la luce.</a:t>
            </a:r>
          </a:p>
          <a:p>
            <a:pPr>
              <a:lnSpc>
                <a:spcPct val="90000"/>
              </a:lnSpc>
              <a:spcAft>
                <a:spcPts val="600"/>
              </a:spcAft>
            </a:pPr>
            <a:endParaRPr lang="en-US" sz="2400" dirty="0"/>
          </a:p>
        </p:txBody>
      </p:sp>
      <p:grpSp>
        <p:nvGrpSpPr>
          <p:cNvPr id="11" name="Group 1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a:extLst>
              <a:ext uri="{FF2B5EF4-FFF2-40B4-BE49-F238E27FC236}">
                <a16:creationId xmlns:a16="http://schemas.microsoft.com/office/drawing/2014/main" id="{608FAD14-6C0E-4845-B285-8F222522723C}"/>
              </a:ext>
            </a:extLst>
          </p:cNvPr>
          <p:cNvSpPr/>
          <p:nvPr/>
        </p:nvSpPr>
        <p:spPr>
          <a:xfrm>
            <a:off x="6417654" y="3692774"/>
            <a:ext cx="6096000" cy="3046988"/>
          </a:xfrm>
          <a:prstGeom prst="rect">
            <a:avLst/>
          </a:prstGeom>
        </p:spPr>
        <p:txBody>
          <a:bodyPr>
            <a:spAutoFit/>
          </a:bodyPr>
          <a:lstStyle/>
          <a:p>
            <a:r>
              <a:rPr lang="it-IT" sz="2400" dirty="0"/>
              <a:t>O Maestro, fa ch’io non cerchi tanto:</a:t>
            </a:r>
          </a:p>
          <a:p>
            <a:r>
              <a:rPr lang="it-IT" sz="2400" dirty="0"/>
              <a:t>di essere consolato, quanto consolare.</a:t>
            </a:r>
          </a:p>
          <a:p>
            <a:r>
              <a:rPr lang="it-IT" sz="2400" dirty="0"/>
              <a:t>Di essere compreso, quanto comprendere.</a:t>
            </a:r>
          </a:p>
          <a:p>
            <a:r>
              <a:rPr lang="it-IT" sz="2400" dirty="0"/>
              <a:t>Di essere amato, quanto amare.</a:t>
            </a:r>
          </a:p>
          <a:p>
            <a:r>
              <a:rPr lang="it-IT" sz="2400" dirty="0"/>
              <a:t>Poiché:</a:t>
            </a:r>
          </a:p>
          <a:p>
            <a:r>
              <a:rPr lang="it-IT" sz="2400" dirty="0"/>
              <a:t>E’ donando che si riceve,</a:t>
            </a:r>
          </a:p>
          <a:p>
            <a:r>
              <a:rPr lang="it-IT" sz="2400" dirty="0"/>
              <a:t>perdonando che si è perdonati,</a:t>
            </a:r>
          </a:p>
          <a:p>
            <a:r>
              <a:rPr lang="it-IT" sz="2400" dirty="0"/>
              <a:t>morendo, che si risuscita a vita eterna </a:t>
            </a:r>
          </a:p>
        </p:txBody>
      </p:sp>
      <p:pic>
        <p:nvPicPr>
          <p:cNvPr id="14" name="Immagine 13">
            <a:extLst>
              <a:ext uri="{FF2B5EF4-FFF2-40B4-BE49-F238E27FC236}">
                <a16:creationId xmlns:a16="http://schemas.microsoft.com/office/drawing/2014/main" id="{C5F47890-C314-AF45-90C1-623380400F84}"/>
              </a:ext>
            </a:extLst>
          </p:cNvPr>
          <p:cNvPicPr>
            <a:picLocks noChangeAspect="1"/>
          </p:cNvPicPr>
          <p:nvPr/>
        </p:nvPicPr>
        <p:blipFill>
          <a:blip r:embed="rId4"/>
          <a:stretch>
            <a:fillRect/>
          </a:stretch>
        </p:blipFill>
        <p:spPr>
          <a:xfrm>
            <a:off x="6830330" y="184862"/>
            <a:ext cx="2901637" cy="3571245"/>
          </a:xfrm>
          <a:prstGeom prst="rect">
            <a:avLst/>
          </a:prstGeom>
        </p:spPr>
      </p:pic>
    </p:spTree>
    <p:extLst>
      <p:ext uri="{BB962C8B-B14F-4D97-AF65-F5344CB8AC3E}">
        <p14:creationId xmlns:p14="http://schemas.microsoft.com/office/powerpoint/2010/main" val="1928561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a:extLst>
              <a:ext uri="{FF2B5EF4-FFF2-40B4-BE49-F238E27FC236}">
                <a16:creationId xmlns:a16="http://schemas.microsoft.com/office/drawing/2014/main" id="{9EC1C367-427D-A647-966B-91DE2A6DF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121" y="457200"/>
            <a:ext cx="10563758" cy="5943600"/>
          </a:xfrm>
          <a:prstGeom prst="rect">
            <a:avLst/>
          </a:prstGeom>
        </p:spPr>
      </p:pic>
      <p:sp>
        <p:nvSpPr>
          <p:cNvPr id="4" name="Rettangolo 3">
            <a:extLst>
              <a:ext uri="{FF2B5EF4-FFF2-40B4-BE49-F238E27FC236}">
                <a16:creationId xmlns:a16="http://schemas.microsoft.com/office/drawing/2014/main" id="{65F793BD-40F2-BB44-8AF6-46210399C486}"/>
              </a:ext>
            </a:extLst>
          </p:cNvPr>
          <p:cNvSpPr/>
          <p:nvPr/>
        </p:nvSpPr>
        <p:spPr>
          <a:xfrm rot="5400000">
            <a:off x="10872183" y="4901423"/>
            <a:ext cx="1850185" cy="1323439"/>
          </a:xfrm>
          <a:prstGeom prst="rect">
            <a:avLst/>
          </a:prstGeom>
          <a:noFill/>
        </p:spPr>
        <p:txBody>
          <a:bodyPr wrap="none" lIns="91440" tIns="45720" rIns="91440" bIns="45720">
            <a:spAutoFit/>
          </a:bodyPr>
          <a:lstStyle/>
          <a:p>
            <a:pPr algn="ctr"/>
            <a:r>
              <a:rPr lang="it-IT" sz="8000" b="1" cap="none" spc="0" dirty="0">
                <a:ln w="22225">
                  <a:solidFill>
                    <a:schemeClr val="accent2"/>
                  </a:solidFill>
                  <a:prstDash val="solid"/>
                </a:ln>
                <a:solidFill>
                  <a:srgbClr val="C00000"/>
                </a:solidFill>
                <a:effectLst/>
              </a:rPr>
              <a:t>SOS</a:t>
            </a:r>
          </a:p>
        </p:txBody>
      </p:sp>
      <p:sp>
        <p:nvSpPr>
          <p:cNvPr id="13" name="Rettangolo 12">
            <a:extLst>
              <a:ext uri="{FF2B5EF4-FFF2-40B4-BE49-F238E27FC236}">
                <a16:creationId xmlns:a16="http://schemas.microsoft.com/office/drawing/2014/main" id="{C595B5B8-CFAC-D64B-BDB7-316F7D689199}"/>
              </a:ext>
            </a:extLst>
          </p:cNvPr>
          <p:cNvSpPr/>
          <p:nvPr/>
        </p:nvSpPr>
        <p:spPr>
          <a:xfrm rot="5400000">
            <a:off x="10859846" y="693689"/>
            <a:ext cx="1850185" cy="1323439"/>
          </a:xfrm>
          <a:prstGeom prst="rect">
            <a:avLst/>
          </a:prstGeom>
          <a:noFill/>
        </p:spPr>
        <p:txBody>
          <a:bodyPr wrap="none" lIns="91440" tIns="45720" rIns="91440" bIns="45720">
            <a:spAutoFit/>
          </a:bodyPr>
          <a:lstStyle/>
          <a:p>
            <a:pPr algn="ctr"/>
            <a:r>
              <a:rPr lang="it-IT" sz="8000" b="1" cap="none" spc="0" dirty="0">
                <a:ln w="22225">
                  <a:solidFill>
                    <a:schemeClr val="accent2"/>
                  </a:solidFill>
                  <a:prstDash val="solid"/>
                </a:ln>
                <a:solidFill>
                  <a:srgbClr val="C00000"/>
                </a:solidFill>
                <a:effectLst/>
              </a:rPr>
              <a:t>SOS</a:t>
            </a:r>
          </a:p>
        </p:txBody>
      </p:sp>
      <p:sp>
        <p:nvSpPr>
          <p:cNvPr id="15" name="Rettangolo 14">
            <a:extLst>
              <a:ext uri="{FF2B5EF4-FFF2-40B4-BE49-F238E27FC236}">
                <a16:creationId xmlns:a16="http://schemas.microsoft.com/office/drawing/2014/main" id="{A7B407F9-FA15-B844-930B-5E6033213C39}"/>
              </a:ext>
            </a:extLst>
          </p:cNvPr>
          <p:cNvSpPr/>
          <p:nvPr/>
        </p:nvSpPr>
        <p:spPr>
          <a:xfrm>
            <a:off x="-79631" y="2604059"/>
            <a:ext cx="3304110" cy="2400657"/>
          </a:xfrm>
          <a:prstGeom prst="rect">
            <a:avLst/>
          </a:prstGeom>
          <a:noFill/>
        </p:spPr>
        <p:txBody>
          <a:bodyPr wrap="none" lIns="91440" tIns="45720" rIns="91440" bIns="45720">
            <a:spAutoFit/>
          </a:bodyPr>
          <a:lstStyle/>
          <a:p>
            <a:pPr algn="ctr"/>
            <a:r>
              <a:rPr lang="it-IT" sz="15000" b="1" cap="none" spc="0" dirty="0">
                <a:ln w="22225">
                  <a:solidFill>
                    <a:schemeClr val="accent2"/>
                  </a:solidFill>
                  <a:prstDash val="solid"/>
                </a:ln>
                <a:solidFill>
                  <a:srgbClr val="C00000"/>
                </a:solidFill>
                <a:effectLst/>
              </a:rPr>
              <a:t>SOS</a:t>
            </a:r>
          </a:p>
        </p:txBody>
      </p:sp>
      <p:sp>
        <p:nvSpPr>
          <p:cNvPr id="16" name="Rettangolo 15">
            <a:extLst>
              <a:ext uri="{FF2B5EF4-FFF2-40B4-BE49-F238E27FC236}">
                <a16:creationId xmlns:a16="http://schemas.microsoft.com/office/drawing/2014/main" id="{03CA8BC5-4E42-5844-85CD-56215E7622A8}"/>
              </a:ext>
            </a:extLst>
          </p:cNvPr>
          <p:cNvSpPr/>
          <p:nvPr/>
        </p:nvSpPr>
        <p:spPr>
          <a:xfrm rot="5400000">
            <a:off x="10861642" y="2858263"/>
            <a:ext cx="1850185" cy="1323439"/>
          </a:xfrm>
          <a:prstGeom prst="rect">
            <a:avLst/>
          </a:prstGeom>
          <a:noFill/>
        </p:spPr>
        <p:txBody>
          <a:bodyPr wrap="none" lIns="91440" tIns="45720" rIns="91440" bIns="45720">
            <a:spAutoFit/>
          </a:bodyPr>
          <a:lstStyle/>
          <a:p>
            <a:pPr algn="ctr"/>
            <a:r>
              <a:rPr lang="it-IT" sz="8000" b="1" cap="none" spc="0" dirty="0">
                <a:ln w="22225">
                  <a:solidFill>
                    <a:schemeClr val="accent2"/>
                  </a:solidFill>
                  <a:prstDash val="solid"/>
                </a:ln>
                <a:solidFill>
                  <a:srgbClr val="C00000"/>
                </a:solidFill>
                <a:effectLst/>
              </a:rPr>
              <a:t>SOS</a:t>
            </a:r>
          </a:p>
        </p:txBody>
      </p:sp>
      <p:sp>
        <p:nvSpPr>
          <p:cNvPr id="5" name="CasellaDiTesto 4">
            <a:extLst>
              <a:ext uri="{FF2B5EF4-FFF2-40B4-BE49-F238E27FC236}">
                <a16:creationId xmlns:a16="http://schemas.microsoft.com/office/drawing/2014/main" id="{EA2F6B9F-5B5C-2647-98C9-840AD3BB0BAB}"/>
              </a:ext>
            </a:extLst>
          </p:cNvPr>
          <p:cNvSpPr txBox="1"/>
          <p:nvPr/>
        </p:nvSpPr>
        <p:spPr>
          <a:xfrm>
            <a:off x="3216355" y="607300"/>
            <a:ext cx="6343281" cy="861774"/>
          </a:xfrm>
          <a:prstGeom prst="rect">
            <a:avLst/>
          </a:prstGeom>
          <a:solidFill>
            <a:schemeClr val="accent4">
              <a:lumMod val="60000"/>
              <a:lumOff val="40000"/>
            </a:schemeClr>
          </a:solidFill>
        </p:spPr>
        <p:txBody>
          <a:bodyPr wrap="square" rtlCol="0">
            <a:spAutoFit/>
          </a:bodyPr>
          <a:lstStyle/>
          <a:p>
            <a:pPr algn="ctr"/>
            <a:r>
              <a:rPr lang="it-IT" sz="5000" b="1" dirty="0">
                <a:ln w="6350">
                  <a:solidFill>
                    <a:schemeClr val="accent2"/>
                  </a:solidFill>
                  <a:prstDash val="solid"/>
                </a:ln>
                <a:solidFill>
                  <a:srgbClr val="C00000"/>
                </a:solidFill>
              </a:rPr>
              <a:t>EMERGENZA UCRAINA</a:t>
            </a:r>
            <a:endParaRPr lang="it-IT" sz="5000" b="1" dirty="0">
              <a:ln w="6350">
                <a:solidFill>
                  <a:schemeClr val="tx1"/>
                </a:solidFill>
              </a:ln>
              <a:solidFill>
                <a:srgbClr val="C00000"/>
              </a:solidFill>
            </a:endParaRPr>
          </a:p>
        </p:txBody>
      </p:sp>
      <p:pic>
        <p:nvPicPr>
          <p:cNvPr id="17" name="Immagine 16">
            <a:extLst>
              <a:ext uri="{FF2B5EF4-FFF2-40B4-BE49-F238E27FC236}">
                <a16:creationId xmlns:a16="http://schemas.microsoft.com/office/drawing/2014/main" id="{3D933791-709D-C942-8E05-CA76009BCE0D}"/>
              </a:ext>
            </a:extLst>
          </p:cNvPr>
          <p:cNvPicPr>
            <a:picLocks noChangeAspect="1"/>
          </p:cNvPicPr>
          <p:nvPr/>
        </p:nvPicPr>
        <p:blipFill>
          <a:blip r:embed="rId3"/>
          <a:stretch>
            <a:fillRect/>
          </a:stretch>
        </p:blipFill>
        <p:spPr>
          <a:xfrm>
            <a:off x="9078398" y="3192773"/>
            <a:ext cx="2696978" cy="3319357"/>
          </a:xfrm>
          <a:prstGeom prst="rect">
            <a:avLst/>
          </a:prstGeom>
        </p:spPr>
      </p:pic>
    </p:spTree>
    <p:extLst>
      <p:ext uri="{BB962C8B-B14F-4D97-AF65-F5344CB8AC3E}">
        <p14:creationId xmlns:p14="http://schemas.microsoft.com/office/powerpoint/2010/main" val="903827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bandiera&#10;&#10;Descrizione generata automaticamente">
            <a:extLst>
              <a:ext uri="{FF2B5EF4-FFF2-40B4-BE49-F238E27FC236}">
                <a16:creationId xmlns:a16="http://schemas.microsoft.com/office/drawing/2014/main" id="{A08CB29D-69CE-524A-96A1-1FC93C396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216" y="1966536"/>
            <a:ext cx="8912123" cy="5016758"/>
          </a:xfrm>
          <a:prstGeom prst="rect">
            <a:avLst/>
          </a:prstGeom>
        </p:spPr>
      </p:pic>
      <p:pic>
        <p:nvPicPr>
          <p:cNvPr id="2" name="Picture 6">
            <a:extLst>
              <a:ext uri="{FF2B5EF4-FFF2-40B4-BE49-F238E27FC236}">
                <a16:creationId xmlns:a16="http://schemas.microsoft.com/office/drawing/2014/main" id="{9915F24F-9EE6-456C-9312-B4ED61EDD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599"/>
            <a:ext cx="6046057" cy="621680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7A7A992A-4CA9-498D-9EE6-4C6FE41CD01C}"/>
              </a:ext>
            </a:extLst>
          </p:cNvPr>
          <p:cNvSpPr txBox="1"/>
          <p:nvPr/>
        </p:nvSpPr>
        <p:spPr>
          <a:xfrm>
            <a:off x="5328807" y="599877"/>
            <a:ext cx="6738131" cy="5016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3333FF"/>
                </a:solidFill>
                <a:effectLst/>
                <a:uLnTx/>
                <a:uFillTx/>
                <a:latin typeface="Nunito" pitchFamily="2" charset="0"/>
                <a:ea typeface="+mn-ea"/>
                <a:cs typeface="+mn-cs"/>
              </a:rPr>
              <a:t>LE FEDERAZIONI ITALIANE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3333FF"/>
                </a:solidFill>
                <a:effectLst/>
                <a:uLnTx/>
                <a:uFillTx/>
                <a:latin typeface="Nunito" pitchFamily="2" charset="0"/>
                <a:ea typeface="+mn-ea"/>
                <a:cs typeface="+mn-cs"/>
              </a:rPr>
              <a:t>MORNESE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3333FF"/>
                </a:solidFill>
                <a:effectLst/>
                <a:uLnTx/>
                <a:uFillTx/>
                <a:latin typeface="Nunito" pitchFamily="2" charset="0"/>
                <a:ea typeface="+mn-ea"/>
                <a:cs typeface="+mn-cs"/>
              </a:rPr>
              <a:t>EXALLIEVE/I DELLE F.M.A.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3600" b="1" dirty="0">
              <a:solidFill>
                <a:srgbClr val="3333FF"/>
              </a:solidFill>
              <a:latin typeface="Nunito"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600" b="1" i="0" u="none" strike="noStrike" kern="1200" cap="none" spc="0" normalizeH="0" baseline="0" noProof="0" dirty="0">
              <a:ln>
                <a:noFill/>
              </a:ln>
              <a:solidFill>
                <a:srgbClr val="3333FF"/>
              </a:solidFill>
              <a:effectLst/>
              <a:uLnTx/>
              <a:uFillTx/>
              <a:latin typeface="Nunito"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3600" b="1" dirty="0">
              <a:solidFill>
                <a:srgbClr val="3333FF"/>
              </a:solidFill>
              <a:latin typeface="Nunito"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600" b="1" i="0" u="none" strike="noStrike" kern="1200" cap="none" spc="0" normalizeH="0" baseline="0" noProof="0" dirty="0">
              <a:ln>
                <a:noFill/>
              </a:ln>
              <a:solidFill>
                <a:srgbClr val="3333FF"/>
              </a:solidFill>
              <a:effectLst/>
              <a:uLnTx/>
              <a:uFillTx/>
              <a:latin typeface="Nunito"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800" b="1" i="0" u="none" strike="noStrike" kern="1200" cap="none" spc="0" normalizeH="0" baseline="0" noProof="0" dirty="0">
              <a:ln>
                <a:noFill/>
              </a:ln>
              <a:solidFill>
                <a:srgbClr val="3333FF"/>
              </a:solidFill>
              <a:effectLst/>
              <a:uLnTx/>
              <a:uFillTx/>
              <a:latin typeface="Nunito"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4000" b="0" i="0" u="none" strike="noStrike" kern="1200" cap="none" spc="0" normalizeH="0" baseline="0" noProof="0" dirty="0">
              <a:ln>
                <a:noFill/>
              </a:ln>
              <a:solidFill>
                <a:srgbClr val="006600"/>
              </a:solidFill>
              <a:effectLst/>
              <a:uLnTx/>
              <a:uFillTx/>
              <a:latin typeface="Nunito" pitchFamily="2" charset="0"/>
            </a:endParaRPr>
          </a:p>
        </p:txBody>
      </p:sp>
      <p:pic>
        <p:nvPicPr>
          <p:cNvPr id="5" name="Immagine 4">
            <a:extLst>
              <a:ext uri="{FF2B5EF4-FFF2-40B4-BE49-F238E27FC236}">
                <a16:creationId xmlns:a16="http://schemas.microsoft.com/office/drawing/2014/main" id="{6FB8EFB0-ABD9-47B9-9C48-5BCE7AA27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9341" y="2296994"/>
            <a:ext cx="2000180" cy="2264012"/>
          </a:xfrm>
          <a:prstGeom prst="rect">
            <a:avLst/>
          </a:prstGeom>
        </p:spPr>
      </p:pic>
      <p:sp>
        <p:nvSpPr>
          <p:cNvPr id="8" name="Rettangolo 7">
            <a:extLst>
              <a:ext uri="{FF2B5EF4-FFF2-40B4-BE49-F238E27FC236}">
                <a16:creationId xmlns:a16="http://schemas.microsoft.com/office/drawing/2014/main" id="{B13A268D-7E14-7D4D-BF93-EBC1E51B9C2A}"/>
              </a:ext>
            </a:extLst>
          </p:cNvPr>
          <p:cNvSpPr/>
          <p:nvPr/>
        </p:nvSpPr>
        <p:spPr>
          <a:xfrm>
            <a:off x="2649455" y="4503797"/>
            <a:ext cx="7521739" cy="1754326"/>
          </a:xfrm>
          <a:prstGeom prst="rect">
            <a:avLst/>
          </a:prstGeom>
          <a:noFill/>
        </p:spPr>
        <p:txBody>
          <a:bodyPr wrap="none" lIns="91440" tIns="45720" rIns="91440" bIns="45720">
            <a:spAutoFit/>
          </a:bodyPr>
          <a:lstStyle/>
          <a:p>
            <a:pPr algn="ctr"/>
            <a:r>
              <a:rPr lang="it-IT" sz="5400" b="1" cap="none" spc="0" dirty="0">
                <a:ln w="6600">
                  <a:solidFill>
                    <a:schemeClr val="accent2"/>
                  </a:solidFill>
                  <a:prstDash val="solid"/>
                </a:ln>
                <a:solidFill>
                  <a:srgbClr val="FFFFFF"/>
                </a:solidFill>
                <a:effectLst>
                  <a:outerShdw dist="38100" dir="2700000" algn="tl" rotWithShape="0">
                    <a:schemeClr val="accent2"/>
                  </a:outerShdw>
                </a:effectLst>
              </a:rPr>
              <a:t>Buona Quaresima </a:t>
            </a:r>
          </a:p>
          <a:p>
            <a:pPr algn="ctr"/>
            <a:r>
              <a:rPr lang="it-IT" sz="5400" b="1" cap="none" spc="0" dirty="0">
                <a:ln w="6600">
                  <a:solidFill>
                    <a:schemeClr val="accent2"/>
                  </a:solidFill>
                  <a:prstDash val="solid"/>
                </a:ln>
                <a:solidFill>
                  <a:srgbClr val="FFFFFF"/>
                </a:solidFill>
                <a:effectLst>
                  <a:outerShdw dist="38100" dir="2700000" algn="tl" rotWithShape="0">
                    <a:schemeClr val="accent2"/>
                  </a:outerShdw>
                </a:effectLst>
              </a:rPr>
              <a:t>e buon cammino di PACE!</a:t>
            </a:r>
          </a:p>
        </p:txBody>
      </p:sp>
      <p:pic>
        <p:nvPicPr>
          <p:cNvPr id="9" name="Immagine 8">
            <a:extLst>
              <a:ext uri="{FF2B5EF4-FFF2-40B4-BE49-F238E27FC236}">
                <a16:creationId xmlns:a16="http://schemas.microsoft.com/office/drawing/2014/main" id="{E036960A-7DED-B244-BF60-4541A200A005}"/>
              </a:ext>
            </a:extLst>
          </p:cNvPr>
          <p:cNvPicPr>
            <a:picLocks noChangeAspect="1"/>
          </p:cNvPicPr>
          <p:nvPr/>
        </p:nvPicPr>
        <p:blipFill>
          <a:blip r:embed="rId5"/>
          <a:stretch>
            <a:fillRect/>
          </a:stretch>
        </p:blipFill>
        <p:spPr>
          <a:xfrm>
            <a:off x="9230826" y="3544184"/>
            <a:ext cx="2597841" cy="3197342"/>
          </a:xfrm>
          <a:prstGeom prst="rect">
            <a:avLst/>
          </a:prstGeom>
        </p:spPr>
      </p:pic>
    </p:spTree>
    <p:extLst>
      <p:ext uri="{BB962C8B-B14F-4D97-AF65-F5344CB8AC3E}">
        <p14:creationId xmlns:p14="http://schemas.microsoft.com/office/powerpoint/2010/main" val="1226920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050" name="Picture 2" descr="Papa Francesco ci invita a pregare il rosario ogni giorno - Opus Dei">
            <a:extLst>
              <a:ext uri="{FF2B5EF4-FFF2-40B4-BE49-F238E27FC236}">
                <a16:creationId xmlns:a16="http://schemas.microsoft.com/office/drawing/2014/main" id="{0092A7F0-14B2-4D1C-AFF2-FF2BEEA21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331151"/>
            <a:ext cx="4886326" cy="30132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901F989A-F713-495E-A089-959E9546FF51}"/>
              </a:ext>
            </a:extLst>
          </p:cNvPr>
          <p:cNvSpPr txBox="1"/>
          <p:nvPr/>
        </p:nvSpPr>
        <p:spPr>
          <a:xfrm>
            <a:off x="6391274" y="235843"/>
            <a:ext cx="4886326"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effectLst/>
                <a:uLnTx/>
                <a:uFillTx/>
                <a:latin typeface="Nunito" panose="020B0604020202020204" pitchFamily="2" charset="0"/>
                <a:ea typeface="+mn-ea"/>
                <a:cs typeface="+mn-cs"/>
              </a:rPr>
              <a:t>Questa sera ci uniamo all’appello lanciato da Papa Francesco che ha indetto per il 2 marzo, Mercoledì delle Ceneri, una giornata di preghiera e digiuno per la pace in Ucraina</a:t>
            </a:r>
          </a:p>
        </p:txBody>
      </p:sp>
      <p:pic>
        <p:nvPicPr>
          <p:cNvPr id="2054" name="Picture 6" descr="Ucraina, oggi presidio contro la guerra in piazza Prampolini - Reggiosera">
            <a:extLst>
              <a:ext uri="{FF2B5EF4-FFF2-40B4-BE49-F238E27FC236}">
                <a16:creationId xmlns:a16="http://schemas.microsoft.com/office/drawing/2014/main" id="{C378EFED-5734-4A8C-882D-FF15B9C51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417" y="3099998"/>
            <a:ext cx="4395371" cy="32965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Immagine 10">
            <a:extLst>
              <a:ext uri="{FF2B5EF4-FFF2-40B4-BE49-F238E27FC236}">
                <a16:creationId xmlns:a16="http://schemas.microsoft.com/office/drawing/2014/main" id="{89DE946B-3996-42F9-B2D9-C904577FDAAD}"/>
              </a:ext>
            </a:extLst>
          </p:cNvPr>
          <p:cNvPicPr>
            <a:picLocks noChangeAspect="1"/>
          </p:cNvPicPr>
          <p:nvPr/>
        </p:nvPicPr>
        <p:blipFill rotWithShape="1">
          <a:blip r:embed="rId5">
            <a:extLst>
              <a:ext uri="{28A0092B-C50C-407E-A947-70E740481C1C}">
                <a14:useLocalDpi xmlns:a14="http://schemas.microsoft.com/office/drawing/2010/main" val="0"/>
              </a:ext>
            </a:extLst>
          </a:blip>
          <a:srcRect b="26259"/>
          <a:stretch/>
        </p:blipFill>
        <p:spPr>
          <a:xfrm>
            <a:off x="7736278" y="3513615"/>
            <a:ext cx="3367149" cy="1930756"/>
          </a:xfrm>
          <a:prstGeom prst="rect">
            <a:avLst/>
          </a:prstGeom>
          <a:effectLst>
            <a:reflection blurRad="6350" stA="50000" endA="300" endPos="55500" dist="50800" dir="5400000" sy="-100000" algn="bl" rotWithShape="0"/>
          </a:effectLst>
        </p:spPr>
      </p:pic>
      <p:pic>
        <p:nvPicPr>
          <p:cNvPr id="6" name="Immagine 5">
            <a:extLst>
              <a:ext uri="{FF2B5EF4-FFF2-40B4-BE49-F238E27FC236}">
                <a16:creationId xmlns:a16="http://schemas.microsoft.com/office/drawing/2014/main" id="{A0789859-7009-4E4B-8C41-0302526F0A5E}"/>
              </a:ext>
            </a:extLst>
          </p:cNvPr>
          <p:cNvPicPr>
            <a:picLocks noChangeAspect="1"/>
          </p:cNvPicPr>
          <p:nvPr/>
        </p:nvPicPr>
        <p:blipFill>
          <a:blip r:embed="rId6"/>
          <a:stretch>
            <a:fillRect/>
          </a:stretch>
        </p:blipFill>
        <p:spPr>
          <a:xfrm>
            <a:off x="458386" y="2589097"/>
            <a:ext cx="3071082" cy="3779792"/>
          </a:xfrm>
          <a:prstGeom prst="rect">
            <a:avLst/>
          </a:prstGeom>
        </p:spPr>
      </p:pic>
    </p:spTree>
    <p:extLst>
      <p:ext uri="{BB962C8B-B14F-4D97-AF65-F5344CB8AC3E}">
        <p14:creationId xmlns:p14="http://schemas.microsoft.com/office/powerpoint/2010/main" val="335065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rgbClr val="00B0F0"/>
            </a:gs>
            <a:gs pos="54000">
              <a:schemeClr val="accent1">
                <a:lumMod val="0"/>
                <a:lumOff val="100000"/>
              </a:schemeClr>
            </a:gs>
            <a:gs pos="63000">
              <a:srgbClr val="FFFF00"/>
            </a:gs>
          </a:gsLst>
          <a:lin ang="5400000" scaled="1"/>
          <a:tileRect/>
        </a:gra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BC1E4A1-89EF-414B-9786-B2C24DA1AC7E}"/>
              </a:ext>
            </a:extLst>
          </p:cNvPr>
          <p:cNvSpPr txBox="1"/>
          <p:nvPr/>
        </p:nvSpPr>
        <p:spPr>
          <a:xfrm>
            <a:off x="4942220" y="253737"/>
            <a:ext cx="6505575" cy="237699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it-IT" sz="2800" dirty="0">
                <a:ln>
                  <a:solidFill>
                    <a:srgbClr val="6666FF"/>
                  </a:solidFill>
                </a:ln>
                <a:ea typeface="MingLiU-ExtB" panose="02020500000000000000" pitchFamily="18" charset="-120"/>
                <a:cs typeface="Aharoni" panose="02010803020104030203" pitchFamily="2" charset="-79"/>
              </a:rPr>
              <a:t>Unite insieme come </a:t>
            </a:r>
            <a:r>
              <a:rPr lang="it-IT" sz="2800" dirty="0" err="1">
                <a:ln>
                  <a:solidFill>
                    <a:srgbClr val="6666FF"/>
                  </a:solidFill>
                </a:ln>
                <a:ea typeface="MingLiU-ExtB" panose="02020500000000000000" pitchFamily="18" charset="-120"/>
                <a:cs typeface="Aharoni" panose="02010803020104030203" pitchFamily="2" charset="-79"/>
              </a:rPr>
              <a:t>Exallieve</a:t>
            </a:r>
            <a:r>
              <a:rPr lang="it-IT" sz="2800" dirty="0">
                <a:ln>
                  <a:solidFill>
                    <a:srgbClr val="6666FF"/>
                  </a:solidFill>
                </a:ln>
                <a:ea typeface="MingLiU-ExtB" panose="02020500000000000000" pitchFamily="18" charset="-120"/>
                <a:cs typeface="Aharoni" panose="02010803020104030203" pitchFamily="2" charset="-79"/>
              </a:rPr>
              <a:t>/i e Laici delle FMA d’Italia, </a:t>
            </a:r>
            <a:r>
              <a:rPr lang="it-IT" sz="2800" dirty="0" err="1">
                <a:ln>
                  <a:solidFill>
                    <a:srgbClr val="6666FF"/>
                  </a:solidFill>
                </a:ln>
                <a:ea typeface="MingLiU-ExtB" panose="02020500000000000000" pitchFamily="18" charset="-120"/>
                <a:cs typeface="Aharoni" panose="02010803020104030203" pitchFamily="2" charset="-79"/>
              </a:rPr>
              <a:t>p</a:t>
            </a:r>
            <a:r>
              <a:rPr kumimoji="0" lang="it-IT" sz="2800" i="0" u="none" strike="noStrike" kern="1200" cap="none" spc="0" normalizeH="0" baseline="0" noProof="0" dirty="0" err="1">
                <a:ln>
                  <a:solidFill>
                    <a:srgbClr val="6666FF"/>
                  </a:solidFill>
                </a:ln>
                <a:effectLst/>
                <a:uLnTx/>
                <a:uFillTx/>
                <a:ea typeface="MingLiU-ExtB" panose="02020500000000000000" pitchFamily="18" charset="-120"/>
                <a:cs typeface="Aharoni" panose="02010803020104030203" pitchFamily="2" charset="-79"/>
              </a:rPr>
              <a:t>reghiamo</a:t>
            </a:r>
            <a:r>
              <a:rPr kumimoji="0" lang="it-IT" sz="2800" i="0" u="none" strike="noStrike" kern="1200" cap="none" spc="0" normalizeH="0" baseline="0" noProof="0" dirty="0">
                <a:ln>
                  <a:solidFill>
                    <a:srgbClr val="6666FF"/>
                  </a:solidFill>
                </a:ln>
                <a:effectLst/>
                <a:uLnTx/>
                <a:uFillTx/>
                <a:ea typeface="MingLiU-ExtB" panose="02020500000000000000" pitchFamily="18" charset="-120"/>
                <a:cs typeface="Aharoni" panose="02010803020104030203" pitchFamily="2" charset="-79"/>
              </a:rPr>
              <a:t> per tutte le guerre del Mondo, in modo particolare per gli avvenimenti di questi giorni che si susseguono in Ucraina/Russia.</a:t>
            </a:r>
            <a:endParaRPr kumimoji="0" lang="it-IT" sz="2800" i="0" u="none" strike="noStrike" kern="1200" cap="none" spc="0" normalizeH="0" baseline="0" noProof="0" dirty="0">
              <a:ln>
                <a:solidFill>
                  <a:srgbClr val="6666FF"/>
                </a:solidFill>
              </a:ln>
              <a:effectLst/>
              <a:uLnTx/>
              <a:uFillTx/>
              <a:ea typeface="MingLiU-ExtB" panose="02020500000000000000" pitchFamily="18" charset="-120"/>
              <a:cs typeface="Times New Roman" panose="02020603050405020304" pitchFamily="18" charset="0"/>
            </a:endParaRPr>
          </a:p>
        </p:txBody>
      </p:sp>
      <p:pic>
        <p:nvPicPr>
          <p:cNvPr id="5" name="Picture 8" descr="IMPARARE A VIVERE INSIEME – guarda il video – Servizio alla pastorale dei  migranti e degli itineranti">
            <a:extLst>
              <a:ext uri="{FF2B5EF4-FFF2-40B4-BE49-F238E27FC236}">
                <a16:creationId xmlns:a16="http://schemas.microsoft.com/office/drawing/2014/main" id="{6FA904F8-191B-45CE-82FE-FEABBB719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125" y="4017866"/>
            <a:ext cx="3694722" cy="24860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asellaDiTesto 6">
            <a:extLst>
              <a:ext uri="{FF2B5EF4-FFF2-40B4-BE49-F238E27FC236}">
                <a16:creationId xmlns:a16="http://schemas.microsoft.com/office/drawing/2014/main" id="{CA399821-80BC-4182-B70D-523F839A0DBA}"/>
              </a:ext>
            </a:extLst>
          </p:cNvPr>
          <p:cNvSpPr txBox="1"/>
          <p:nvPr/>
        </p:nvSpPr>
        <p:spPr>
          <a:xfrm>
            <a:off x="5485146" y="5311601"/>
            <a:ext cx="5962649" cy="129266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normalizeH="0" baseline="0" noProof="0" dirty="0">
                <a:ln w="9525">
                  <a:solidFill>
                    <a:schemeClr val="tx1"/>
                  </a:solidFill>
                  <a:prstDash val="solid"/>
                </a:ln>
                <a:noFill/>
                <a:effectLst>
                  <a:outerShdw blurRad="12700" dist="38100" dir="2700000" algn="tl" rotWithShape="0">
                    <a:schemeClr val="accent5">
                      <a:lumMod val="60000"/>
                      <a:lumOff val="40000"/>
                    </a:schemeClr>
                  </a:outerShdw>
                </a:effectLst>
                <a:uLnTx/>
                <a:uFillTx/>
                <a:latin typeface="+mj-lt"/>
                <a:ea typeface="MingLiU-ExtB" panose="02020500000000000000" pitchFamily="18" charset="-120"/>
                <a:cs typeface="+mn-cs"/>
              </a:rPr>
              <a:t>…</a:t>
            </a:r>
            <a:r>
              <a:rPr kumimoji="0" lang="it-IT" sz="2500" b="1" i="0" u="none" strike="noStrike" kern="1200" cap="none" spc="0" normalizeH="0" baseline="0" noProof="0" dirty="0">
                <a:ln>
                  <a:solidFill>
                    <a:schemeClr val="tx1"/>
                  </a:solidFill>
                </a:ln>
                <a:noFill/>
                <a:effectLst/>
                <a:uLnTx/>
                <a:uFillTx/>
                <a:latin typeface="+mj-lt"/>
                <a:ea typeface="MingLiU-ExtB" panose="02020500000000000000" pitchFamily="18" charset="-120"/>
                <a:cs typeface="+mn-cs"/>
              </a:rPr>
              <a:t> </a:t>
            </a:r>
            <a:r>
              <a:rPr kumimoji="0" lang="it-IT" sz="2500" b="1" i="0" u="none" strike="noStrike" kern="1200" normalizeH="0" baseline="0" noProof="0" dirty="0">
                <a:ln w="22225">
                  <a:solidFill>
                    <a:schemeClr val="accent2"/>
                  </a:solidFill>
                  <a:prstDash val="solid"/>
                </a:ln>
                <a:solidFill>
                  <a:schemeClr val="accent2">
                    <a:lumMod val="40000"/>
                    <a:lumOff val="60000"/>
                  </a:schemeClr>
                </a:solidFill>
                <a:uLnTx/>
                <a:uFillTx/>
                <a:latin typeface="+mj-lt"/>
                <a:ea typeface="MingLiU-ExtB" panose="02020500000000000000" pitchFamily="18" charset="-120"/>
                <a:cs typeface="+mn-cs"/>
              </a:rPr>
              <a:t>«è importante in questo momento così difficile testimoniare la nostra visione del mondo, contraria a ogni tipo di guerra»</a:t>
            </a:r>
            <a:endParaRPr kumimoji="0" lang="it-IT" sz="2500" b="1" i="0" u="none" strike="noStrike" kern="1200" cap="none" spc="0" normalizeH="0" baseline="0" noProof="0" dirty="0">
              <a:ln>
                <a:solidFill>
                  <a:schemeClr val="tx1"/>
                </a:solidFill>
              </a:ln>
              <a:noFill/>
              <a:effectLst/>
              <a:uLnTx/>
              <a:uFillTx/>
              <a:latin typeface="+mj-lt"/>
              <a:ea typeface="MingLiU-ExtB" panose="02020500000000000000" pitchFamily="18" charset="-120"/>
              <a:cs typeface="+mn-cs"/>
            </a:endParaRPr>
          </a:p>
        </p:txBody>
      </p:sp>
      <p:pic>
        <p:nvPicPr>
          <p:cNvPr id="2050" name="Picture 2">
            <a:extLst>
              <a:ext uri="{FF2B5EF4-FFF2-40B4-BE49-F238E27FC236}">
                <a16:creationId xmlns:a16="http://schemas.microsoft.com/office/drawing/2014/main" id="{951089EC-607B-4E82-BBA5-15C62B3B8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80" y="354058"/>
            <a:ext cx="3281812" cy="32818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asellaDiTesto 2">
            <a:extLst>
              <a:ext uri="{FF2B5EF4-FFF2-40B4-BE49-F238E27FC236}">
                <a16:creationId xmlns:a16="http://schemas.microsoft.com/office/drawing/2014/main" id="{8941AACC-8030-D04B-9680-57C0C58055E1}"/>
              </a:ext>
            </a:extLst>
          </p:cNvPr>
          <p:cNvSpPr txBox="1"/>
          <p:nvPr/>
        </p:nvSpPr>
        <p:spPr>
          <a:xfrm>
            <a:off x="5365625" y="2872255"/>
            <a:ext cx="6082170" cy="2062103"/>
          </a:xfrm>
          <a:prstGeom prst="rect">
            <a:avLst/>
          </a:prstGeom>
          <a:noFill/>
        </p:spPr>
        <p:txBody>
          <a:bodyPr wrap="square" rtlCol="0">
            <a:spAutoFit/>
          </a:bodyPr>
          <a:lstStyle/>
          <a:p>
            <a:pPr algn="ctr"/>
            <a:r>
              <a:rPr lang="it-IT" sz="3200" b="1" dirty="0">
                <a:solidFill>
                  <a:schemeClr val="bg1"/>
                </a:solidFill>
              </a:rPr>
              <a:t>Anche il nostro Documento Identitario e gli Statuti Italiani </a:t>
            </a:r>
            <a:r>
              <a:rPr lang="it-IT" sz="3200" b="1" dirty="0">
                <a:solidFill>
                  <a:srgbClr val="3333CC"/>
                </a:solidFill>
              </a:rPr>
              <a:t>difendono la pace e aberrano ogni situazione di conflitto/guerra</a:t>
            </a:r>
          </a:p>
        </p:txBody>
      </p:sp>
      <p:pic>
        <p:nvPicPr>
          <p:cNvPr id="8" name="Immagine 7">
            <a:extLst>
              <a:ext uri="{FF2B5EF4-FFF2-40B4-BE49-F238E27FC236}">
                <a16:creationId xmlns:a16="http://schemas.microsoft.com/office/drawing/2014/main" id="{FE91B149-61F3-EE4D-9B18-DA7E0BE91699}"/>
              </a:ext>
            </a:extLst>
          </p:cNvPr>
          <p:cNvPicPr>
            <a:picLocks noChangeAspect="1"/>
          </p:cNvPicPr>
          <p:nvPr/>
        </p:nvPicPr>
        <p:blipFill>
          <a:blip r:embed="rId4"/>
          <a:stretch>
            <a:fillRect/>
          </a:stretch>
        </p:blipFill>
        <p:spPr>
          <a:xfrm>
            <a:off x="3445316" y="2008195"/>
            <a:ext cx="2597841" cy="3197342"/>
          </a:xfrm>
          <a:prstGeom prst="rect">
            <a:avLst/>
          </a:prstGeom>
        </p:spPr>
      </p:pic>
    </p:spTree>
    <p:extLst>
      <p:ext uri="{BB962C8B-B14F-4D97-AF65-F5344CB8AC3E}">
        <p14:creationId xmlns:p14="http://schemas.microsoft.com/office/powerpoint/2010/main" val="3250011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4175">
              <a:srgbClr val="FFFF00"/>
            </a:gs>
            <a:gs pos="0">
              <a:schemeClr val="accent5">
                <a:lumMod val="0"/>
                <a:lumOff val="100000"/>
              </a:schemeClr>
            </a:gs>
            <a:gs pos="44000">
              <a:schemeClr val="accent5">
                <a:lumMod val="0"/>
                <a:lumOff val="100000"/>
              </a:schemeClr>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475ABD9-2159-42F2-B8AF-B84542B50DD2}"/>
              </a:ext>
            </a:extLst>
          </p:cNvPr>
          <p:cNvSpPr txBox="1"/>
          <p:nvPr/>
        </p:nvSpPr>
        <p:spPr>
          <a:xfrm>
            <a:off x="448573" y="258613"/>
            <a:ext cx="7097383" cy="680186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600" b="1" i="0" u="none" strike="noStrike" kern="1200" cap="none" spc="0" normalizeH="0" baseline="0" noProof="0" dirty="0">
                <a:ln>
                  <a:noFill/>
                </a:ln>
                <a:solidFill>
                  <a:srgbClr val="333333"/>
                </a:solidFill>
                <a:effectLst/>
                <a:uLnTx/>
                <a:uFillTx/>
              </a:rPr>
              <a:t>Nessuno si sarebbe immaginato nel 2022 di ritrovarsi in una guerra, questa volta dentro casa. Vogliamo chiedere a Maria che questa guerra cessi immediatamente ma vogliamo chiedere per tutti noi un’attenzione diversa ai problemi del mondo.</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2400" b="1" dirty="0">
              <a:solidFill>
                <a:srgbClr val="333333"/>
              </a:solidFill>
            </a:endParaRPr>
          </a:p>
          <a:p>
            <a:pPr algn="just"/>
            <a:r>
              <a:rPr lang="it-IT" sz="2600" b="1" i="0" dirty="0">
                <a:solidFill>
                  <a:srgbClr val="333333"/>
                </a:solidFill>
                <a:effectLst/>
              </a:rPr>
              <a:t>Quando Don Bosco ha composto la preghiera </a:t>
            </a:r>
          </a:p>
          <a:p>
            <a:pPr algn="just"/>
            <a:r>
              <a:rPr lang="it-IT" sz="2600" b="1" i="1" dirty="0">
                <a:solidFill>
                  <a:srgbClr val="333333"/>
                </a:solidFill>
                <a:effectLst/>
              </a:rPr>
              <a:t>“O Maria Vergine Potente”</a:t>
            </a:r>
            <a:r>
              <a:rPr lang="it-IT" sz="2600" b="1" i="0" dirty="0">
                <a:solidFill>
                  <a:srgbClr val="333333"/>
                </a:solidFill>
                <a:effectLst/>
              </a:rPr>
              <a:t>, l’ha definita </a:t>
            </a:r>
            <a:r>
              <a:rPr lang="it-IT" sz="2600" b="1" i="1" dirty="0">
                <a:solidFill>
                  <a:srgbClr val="333333"/>
                </a:solidFill>
                <a:effectLst/>
              </a:rPr>
              <a:t>“la preghiera dei tempi difficili”. </a:t>
            </a:r>
            <a:r>
              <a:rPr lang="it-IT" sz="2600" b="1" i="0" dirty="0">
                <a:solidFill>
                  <a:srgbClr val="333333"/>
                </a:solidFill>
                <a:effectLst/>
              </a:rPr>
              <a:t>Fedeli alla sua ispirazione, possiamo invocare con fede l’intercessione “potente” di Maria, perché liberi l’umanità dal pericolo delle guerre ovunque ci siano focolai accesi e aiuti ad apprezzare e a costruire il dono inestimabile della pace.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it-IT" sz="2400" b="1" i="0" u="none" strike="noStrike" kern="1200" cap="none" spc="0" normalizeH="0" baseline="0" noProof="0" dirty="0">
              <a:ln>
                <a:noFill/>
              </a:ln>
              <a:solidFill>
                <a:srgbClr val="333333"/>
              </a:solidFill>
              <a:effectLst/>
              <a:uLnTx/>
              <a:uFillTx/>
              <a:latin typeface="Bell MT" panose="02020503060305020303"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333333"/>
                </a:solidFill>
                <a:effectLst/>
                <a:uLnTx/>
                <a:uFillTx/>
                <a:latin typeface="Source Sans Pro" panose="020B0503030403020204" pitchFamily="34" charset="0"/>
                <a:ea typeface="+mn-ea"/>
                <a:cs typeface="+mn-cs"/>
              </a:rPr>
              <a:t> </a:t>
            </a:r>
          </a:p>
        </p:txBody>
      </p:sp>
      <p:pic>
        <p:nvPicPr>
          <p:cNvPr id="1026" name="Picture 2">
            <a:extLst>
              <a:ext uri="{FF2B5EF4-FFF2-40B4-BE49-F238E27FC236}">
                <a16:creationId xmlns:a16="http://schemas.microsoft.com/office/drawing/2014/main" id="{37E1A2C4-65B9-45CE-B620-F3F3F379C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025" y="258613"/>
            <a:ext cx="4114800" cy="3371850"/>
          </a:xfrm>
          <a:prstGeom prst="rect">
            <a:avLst/>
          </a:prstGeom>
          <a:noFill/>
          <a:effectLst>
            <a:reflection blurRad="6350" stA="50000" endA="300" endPos="90000" dir="5400000" sy="-100000" algn="bl" rotWithShape="0"/>
          </a:effectLst>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95137F20-F6A2-CE4E-9CC7-57F6D0674737}"/>
              </a:ext>
            </a:extLst>
          </p:cNvPr>
          <p:cNvPicPr>
            <a:picLocks noChangeAspect="1"/>
          </p:cNvPicPr>
          <p:nvPr/>
        </p:nvPicPr>
        <p:blipFill>
          <a:blip r:embed="rId3"/>
          <a:stretch>
            <a:fillRect/>
          </a:stretch>
        </p:blipFill>
        <p:spPr>
          <a:xfrm>
            <a:off x="7545956" y="2909988"/>
            <a:ext cx="2597841" cy="3197342"/>
          </a:xfrm>
          <a:prstGeom prst="rect">
            <a:avLst/>
          </a:prstGeom>
        </p:spPr>
      </p:pic>
    </p:spTree>
    <p:extLst>
      <p:ext uri="{BB962C8B-B14F-4D97-AF65-F5344CB8AC3E}">
        <p14:creationId xmlns:p14="http://schemas.microsoft.com/office/powerpoint/2010/main" val="113348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bandiera&#10;&#10;Descrizione generata automaticamente">
            <a:extLst>
              <a:ext uri="{FF2B5EF4-FFF2-40B4-BE49-F238E27FC236}">
                <a16:creationId xmlns:a16="http://schemas.microsoft.com/office/drawing/2014/main" id="{A1EF5F48-5143-B245-A6D7-6F423416FF32}"/>
              </a:ext>
            </a:extLst>
          </p:cNvPr>
          <p:cNvPicPr>
            <a:picLocks noChangeAspect="1"/>
          </p:cNvPicPr>
          <p:nvPr/>
        </p:nvPicPr>
        <p:blipFill rotWithShape="1">
          <a:blip r:embed="rId2">
            <a:extLst>
              <a:ext uri="{28A0092B-C50C-407E-A947-70E740481C1C}">
                <a14:useLocalDpi xmlns:a14="http://schemas.microsoft.com/office/drawing/2010/main" val="0"/>
              </a:ext>
            </a:extLst>
          </a:blip>
          <a:srcRect t="6306"/>
          <a:stretch/>
        </p:blipFill>
        <p:spPr>
          <a:xfrm>
            <a:off x="-4623" y="299456"/>
            <a:ext cx="11982450" cy="6315075"/>
          </a:xfrm>
          <a:prstGeom prst="rect">
            <a:avLst/>
          </a:prstGeom>
        </p:spPr>
      </p:pic>
      <p:sp>
        <p:nvSpPr>
          <p:cNvPr id="9" name="CasellaDiTesto 8">
            <a:extLst>
              <a:ext uri="{FF2B5EF4-FFF2-40B4-BE49-F238E27FC236}">
                <a16:creationId xmlns:a16="http://schemas.microsoft.com/office/drawing/2014/main" id="{C3273969-3C12-9943-A526-1017999BA344}"/>
              </a:ext>
            </a:extLst>
          </p:cNvPr>
          <p:cNvSpPr txBox="1"/>
          <p:nvPr/>
        </p:nvSpPr>
        <p:spPr>
          <a:xfrm>
            <a:off x="1073970" y="282286"/>
            <a:ext cx="9791951" cy="2708434"/>
          </a:xfrm>
          <a:prstGeom prst="rect">
            <a:avLst/>
          </a:prstGeom>
          <a:noFill/>
        </p:spPr>
        <p:txBody>
          <a:bodyPr wrap="square">
            <a:spAutoFit/>
          </a:bodyPr>
          <a:lstStyle/>
          <a:p>
            <a:r>
              <a:rPr lang="it-IT" sz="3200" b="1" i="1" dirty="0">
                <a:solidFill>
                  <a:schemeClr val="bg1"/>
                </a:solidFill>
                <a:effectLst/>
              </a:rPr>
              <a:t>Nel nome del Padre del Figlio e dello Spirito Santo. Amen </a:t>
            </a:r>
            <a:r>
              <a:rPr lang="it-IT" sz="3200" b="0" i="0" dirty="0">
                <a:solidFill>
                  <a:schemeClr val="bg1"/>
                </a:solidFill>
                <a:effectLst/>
              </a:rPr>
              <a:t>Preghiamo insieme per il dono della pace. </a:t>
            </a:r>
          </a:p>
          <a:p>
            <a:r>
              <a:rPr lang="it-IT" sz="3200" b="1" i="0" dirty="0">
                <a:solidFill>
                  <a:schemeClr val="bg1"/>
                </a:solidFill>
                <a:effectLst/>
              </a:rPr>
              <a:t>La pace, la pace, la pace. </a:t>
            </a:r>
          </a:p>
          <a:p>
            <a:r>
              <a:rPr lang="it-IT" sz="3200" b="1" i="0" dirty="0">
                <a:solidFill>
                  <a:schemeClr val="bg1"/>
                </a:solidFill>
                <a:effectLst/>
              </a:rPr>
              <a:t>Basta guerre. </a:t>
            </a:r>
          </a:p>
          <a:p>
            <a:endParaRPr lang="it-IT" sz="1000" dirty="0">
              <a:solidFill>
                <a:schemeClr val="bg1"/>
              </a:solidFill>
            </a:endParaRPr>
          </a:p>
          <a:p>
            <a:r>
              <a:rPr lang="it-IT" sz="3200" b="1" i="0" dirty="0">
                <a:solidFill>
                  <a:schemeClr val="bg1"/>
                </a:solidFill>
                <a:effectLst/>
              </a:rPr>
              <a:t>Preghiamo forte.</a:t>
            </a:r>
            <a:endParaRPr lang="it-IT" sz="3200" b="1" dirty="0">
              <a:solidFill>
                <a:schemeClr val="bg1"/>
              </a:solidFill>
            </a:endParaRPr>
          </a:p>
        </p:txBody>
      </p:sp>
      <p:sp>
        <p:nvSpPr>
          <p:cNvPr id="5" name="Rettangolo 4">
            <a:extLst>
              <a:ext uri="{FF2B5EF4-FFF2-40B4-BE49-F238E27FC236}">
                <a16:creationId xmlns:a16="http://schemas.microsoft.com/office/drawing/2014/main" id="{22D16AED-65C5-8940-8983-A532A7E07FC4}"/>
              </a:ext>
            </a:extLst>
          </p:cNvPr>
          <p:cNvSpPr/>
          <p:nvPr/>
        </p:nvSpPr>
        <p:spPr>
          <a:xfrm>
            <a:off x="5826921" y="4343859"/>
            <a:ext cx="6096000" cy="1938992"/>
          </a:xfrm>
          <a:prstGeom prst="rect">
            <a:avLst/>
          </a:prstGeom>
        </p:spPr>
        <p:txBody>
          <a:bodyPr>
            <a:spAutoFit/>
          </a:bodyPr>
          <a:lstStyle/>
          <a:p>
            <a:r>
              <a:rPr lang="it-IT" sz="2400" dirty="0"/>
              <a:t>Tu nelle angustie, nelle lotte, </a:t>
            </a:r>
          </a:p>
          <a:p>
            <a:r>
              <a:rPr lang="it-IT" sz="2400" dirty="0"/>
              <a:t>nelle strettezze</a:t>
            </a:r>
          </a:p>
          <a:p>
            <a:r>
              <a:rPr lang="it-IT" sz="2400" dirty="0"/>
              <a:t>difendici dal nemico </a:t>
            </a:r>
          </a:p>
          <a:p>
            <a:r>
              <a:rPr lang="it-IT" sz="2400" dirty="0"/>
              <a:t>e nell'ora della morte</a:t>
            </a:r>
          </a:p>
          <a:p>
            <a:r>
              <a:rPr lang="it-IT" sz="2400" dirty="0">
                <a:solidFill>
                  <a:schemeClr val="bg1"/>
                </a:solidFill>
              </a:rPr>
              <a:t>accogli l'anima nostra in Paradiso!</a:t>
            </a:r>
          </a:p>
        </p:txBody>
      </p:sp>
      <p:sp>
        <p:nvSpPr>
          <p:cNvPr id="6" name="CasellaDiTesto 5">
            <a:extLst>
              <a:ext uri="{FF2B5EF4-FFF2-40B4-BE49-F238E27FC236}">
                <a16:creationId xmlns:a16="http://schemas.microsoft.com/office/drawing/2014/main" id="{F8CEFB7A-D1A8-574F-86D7-D17E2723FC44}"/>
              </a:ext>
            </a:extLst>
          </p:cNvPr>
          <p:cNvSpPr txBox="1"/>
          <p:nvPr/>
        </p:nvSpPr>
        <p:spPr>
          <a:xfrm>
            <a:off x="9753579" y="6136358"/>
            <a:ext cx="2000232" cy="584775"/>
          </a:xfrm>
          <a:prstGeom prst="rect">
            <a:avLst/>
          </a:prstGeom>
          <a:noFill/>
        </p:spPr>
        <p:txBody>
          <a:bodyPr wrap="square" rtlCol="0">
            <a:spAutoFit/>
          </a:bodyPr>
          <a:lstStyle/>
          <a:p>
            <a:pPr algn="ctr"/>
            <a:r>
              <a:rPr lang="it-IT" sz="3200" b="1" dirty="0">
                <a:solidFill>
                  <a:schemeClr val="bg1"/>
                </a:solidFill>
              </a:rPr>
              <a:t>AMEN</a:t>
            </a:r>
          </a:p>
        </p:txBody>
      </p:sp>
      <p:pic>
        <p:nvPicPr>
          <p:cNvPr id="11" name="Immagine 10" descr="Immagine che contiene testo&#10;&#10;Descrizione generata automaticamente">
            <a:extLst>
              <a:ext uri="{FF2B5EF4-FFF2-40B4-BE49-F238E27FC236}">
                <a16:creationId xmlns:a16="http://schemas.microsoft.com/office/drawing/2014/main" id="{663AE5EC-B1A3-E644-BD58-9DC593FE3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89" y="3248534"/>
            <a:ext cx="3051980" cy="30519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ttangolo 3">
            <a:extLst>
              <a:ext uri="{FF2B5EF4-FFF2-40B4-BE49-F238E27FC236}">
                <a16:creationId xmlns:a16="http://schemas.microsoft.com/office/drawing/2014/main" id="{DC0214F7-F24D-7941-BDF2-53141E95B964}"/>
              </a:ext>
            </a:extLst>
          </p:cNvPr>
          <p:cNvSpPr/>
          <p:nvPr/>
        </p:nvSpPr>
        <p:spPr>
          <a:xfrm>
            <a:off x="4231697" y="2487497"/>
            <a:ext cx="6661677" cy="1938992"/>
          </a:xfrm>
          <a:prstGeom prst="rect">
            <a:avLst/>
          </a:prstGeom>
        </p:spPr>
        <p:txBody>
          <a:bodyPr wrap="square">
            <a:spAutoFit/>
          </a:bodyPr>
          <a:lstStyle/>
          <a:p>
            <a:r>
              <a:rPr lang="it-IT" sz="2400" dirty="0">
                <a:solidFill>
                  <a:schemeClr val="bg1"/>
                </a:solidFill>
              </a:rPr>
              <a:t>O Maria, Vergine potente,</a:t>
            </a:r>
          </a:p>
          <a:p>
            <a:r>
              <a:rPr lang="it-IT" sz="2400" dirty="0">
                <a:solidFill>
                  <a:schemeClr val="bg1"/>
                </a:solidFill>
              </a:rPr>
              <a:t>Tu grande illustre presidio della Chiesa;</a:t>
            </a:r>
          </a:p>
          <a:p>
            <a:r>
              <a:rPr lang="it-IT" sz="2400" dirty="0"/>
              <a:t>Tu aiuto meraviglioso dei Cristiani;</a:t>
            </a:r>
          </a:p>
          <a:p>
            <a:r>
              <a:rPr lang="it-IT" sz="2400" dirty="0"/>
              <a:t>Tu terribile come esercito schierato a battaglia;</a:t>
            </a:r>
          </a:p>
          <a:p>
            <a:r>
              <a:rPr lang="it-IT" sz="2400" dirty="0"/>
              <a:t>Tu sola hai distrutto ogni eresia in tutto il mondo;</a:t>
            </a:r>
          </a:p>
        </p:txBody>
      </p:sp>
      <p:pic>
        <p:nvPicPr>
          <p:cNvPr id="13" name="Immagine 12">
            <a:extLst>
              <a:ext uri="{FF2B5EF4-FFF2-40B4-BE49-F238E27FC236}">
                <a16:creationId xmlns:a16="http://schemas.microsoft.com/office/drawing/2014/main" id="{BB8C7CB0-C002-3B4A-B9D0-93690C15DD2A}"/>
              </a:ext>
            </a:extLst>
          </p:cNvPr>
          <p:cNvPicPr>
            <a:picLocks noChangeAspect="1"/>
          </p:cNvPicPr>
          <p:nvPr/>
        </p:nvPicPr>
        <p:blipFill>
          <a:blip r:embed="rId4"/>
          <a:stretch>
            <a:fillRect/>
          </a:stretch>
        </p:blipFill>
        <p:spPr>
          <a:xfrm>
            <a:off x="8539566" y="143566"/>
            <a:ext cx="3412043" cy="4199437"/>
          </a:xfrm>
          <a:prstGeom prst="rect">
            <a:avLst/>
          </a:prstGeom>
        </p:spPr>
      </p:pic>
    </p:spTree>
    <p:extLst>
      <p:ext uri="{BB962C8B-B14F-4D97-AF65-F5344CB8AC3E}">
        <p14:creationId xmlns:p14="http://schemas.microsoft.com/office/powerpoint/2010/main" val="3489670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BA5799A-3AB5-4F37-9070-67102B16D20C}"/>
              </a:ext>
            </a:extLst>
          </p:cNvPr>
          <p:cNvSpPr txBox="1"/>
          <p:nvPr/>
        </p:nvSpPr>
        <p:spPr>
          <a:xfrm>
            <a:off x="285008" y="-51903"/>
            <a:ext cx="11621986" cy="7232749"/>
          </a:xfrm>
          <a:prstGeom prst="rect">
            <a:avLst/>
          </a:prstGeom>
          <a:noFill/>
        </p:spPr>
        <p:txBody>
          <a:bodyPr wrap="square" rtlCol="0">
            <a:spAutoFit/>
          </a:bodyPr>
          <a:lstStyle/>
          <a:p>
            <a:endParaRPr lang="it-IT" dirty="0"/>
          </a:p>
          <a:p>
            <a:pPr algn="ctr"/>
            <a:r>
              <a:rPr lang="it-IT" sz="3600" b="1" dirty="0"/>
              <a:t>O Dio vieni a salvarmi…. </a:t>
            </a:r>
          </a:p>
          <a:p>
            <a:pPr algn="ctr"/>
            <a:r>
              <a:rPr lang="it-IT" sz="3600" dirty="0"/>
              <a:t>Signore vieni presto in mio aiuto</a:t>
            </a:r>
          </a:p>
          <a:p>
            <a:pPr algn="ctr"/>
            <a:endParaRPr lang="it-IT" sz="1400" dirty="0"/>
          </a:p>
          <a:p>
            <a:pPr algn="ctr"/>
            <a:r>
              <a:rPr lang="it-IT" sz="3600" b="1" dirty="0">
                <a:solidFill>
                  <a:srgbClr val="C00000"/>
                </a:solidFill>
              </a:rPr>
              <a:t>1°</a:t>
            </a:r>
            <a:r>
              <a:rPr lang="it-IT" sz="3600" b="1" dirty="0"/>
              <a:t> </a:t>
            </a:r>
            <a:r>
              <a:rPr lang="it-IT" sz="3600" b="1" dirty="0">
                <a:solidFill>
                  <a:srgbClr val="C00000"/>
                </a:solidFill>
              </a:rPr>
              <a:t>Mistero della gloria: </a:t>
            </a:r>
          </a:p>
          <a:p>
            <a:pPr algn="ctr"/>
            <a:r>
              <a:rPr lang="it-IT" sz="3600" b="1" dirty="0">
                <a:solidFill>
                  <a:srgbClr val="C00000"/>
                </a:solidFill>
              </a:rPr>
              <a:t>contempliamo, nella speranza, la resurrezione del Signore.</a:t>
            </a:r>
          </a:p>
          <a:p>
            <a:endParaRPr lang="it-IT" sz="1400" b="1" dirty="0"/>
          </a:p>
          <a:p>
            <a:r>
              <a:rPr lang="it-IT" sz="3600" b="1" dirty="0"/>
              <a:t>Pater, Ave, Gloria…</a:t>
            </a:r>
          </a:p>
          <a:p>
            <a:pPr algn="ctr"/>
            <a:endParaRPr lang="it-IT" sz="1600" b="1" dirty="0"/>
          </a:p>
          <a:p>
            <a:r>
              <a:rPr lang="it-IT" sz="3600" b="1" dirty="0"/>
              <a:t>Lodato sempre sia… </a:t>
            </a:r>
          </a:p>
          <a:p>
            <a:r>
              <a:rPr lang="it-IT" sz="3600" b="1" dirty="0"/>
              <a:t>il santissimo nome di Gesù, </a:t>
            </a:r>
          </a:p>
          <a:p>
            <a:r>
              <a:rPr lang="it-IT" sz="3600" b="1" dirty="0"/>
              <a:t>di Giuseppe e di Maria</a:t>
            </a:r>
          </a:p>
          <a:p>
            <a:pPr algn="ctr"/>
            <a:endParaRPr lang="it-IT" sz="2400" b="1" dirty="0"/>
          </a:p>
          <a:p>
            <a:r>
              <a:rPr lang="it-IT" sz="3600" b="1" dirty="0"/>
              <a:t>Regina della Pace prega per noi</a:t>
            </a:r>
          </a:p>
          <a:p>
            <a:pPr algn="ctr"/>
            <a:endParaRPr lang="it-IT" sz="3600" dirty="0"/>
          </a:p>
          <a:p>
            <a:endParaRPr lang="it-IT" dirty="0"/>
          </a:p>
        </p:txBody>
      </p:sp>
      <p:pic>
        <p:nvPicPr>
          <p:cNvPr id="3" name="Immagine 2">
            <a:extLst>
              <a:ext uri="{FF2B5EF4-FFF2-40B4-BE49-F238E27FC236}">
                <a16:creationId xmlns:a16="http://schemas.microsoft.com/office/drawing/2014/main" id="{FF21F7A7-B77F-A14F-84CF-3F53F80968EA}"/>
              </a:ext>
            </a:extLst>
          </p:cNvPr>
          <p:cNvPicPr>
            <a:picLocks noChangeAspect="1"/>
          </p:cNvPicPr>
          <p:nvPr/>
        </p:nvPicPr>
        <p:blipFill>
          <a:blip r:embed="rId2"/>
          <a:stretch>
            <a:fillRect/>
          </a:stretch>
        </p:blipFill>
        <p:spPr>
          <a:xfrm>
            <a:off x="6096000" y="2783774"/>
            <a:ext cx="5810993" cy="3418231"/>
          </a:xfrm>
          <a:prstGeom prst="ellipse">
            <a:avLst/>
          </a:prstGeom>
          <a:ln w="190500" cap="rnd">
            <a:solidFill>
              <a:schemeClr val="accent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Immagine 8">
            <a:extLst>
              <a:ext uri="{FF2B5EF4-FFF2-40B4-BE49-F238E27FC236}">
                <a16:creationId xmlns:a16="http://schemas.microsoft.com/office/drawing/2014/main" id="{2346A922-8FEF-3B4A-BFED-EDB852942956}"/>
              </a:ext>
            </a:extLst>
          </p:cNvPr>
          <p:cNvPicPr>
            <a:picLocks noChangeAspect="1"/>
          </p:cNvPicPr>
          <p:nvPr/>
        </p:nvPicPr>
        <p:blipFill>
          <a:blip r:embed="rId3"/>
          <a:stretch>
            <a:fillRect/>
          </a:stretch>
        </p:blipFill>
        <p:spPr>
          <a:xfrm>
            <a:off x="5257112" y="3314629"/>
            <a:ext cx="2597841" cy="3197342"/>
          </a:xfrm>
          <a:prstGeom prst="rect">
            <a:avLst/>
          </a:prstGeom>
        </p:spPr>
      </p:pic>
    </p:spTree>
    <p:extLst>
      <p:ext uri="{BB962C8B-B14F-4D97-AF65-F5344CB8AC3E}">
        <p14:creationId xmlns:p14="http://schemas.microsoft.com/office/powerpoint/2010/main" val="72484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rgbClr val="FFFF00"/>
            </a:gs>
            <a:gs pos="0">
              <a:schemeClr val="accent5">
                <a:lumMod val="0"/>
                <a:lumOff val="100000"/>
              </a:schemeClr>
            </a:gs>
            <a:gs pos="35000">
              <a:schemeClr val="accent5">
                <a:lumMod val="0"/>
                <a:lumOff val="100000"/>
              </a:schemeClr>
            </a:gs>
            <a:gs pos="75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3A3A92E-C698-4622-B27C-53F9CF1C7EF3}"/>
              </a:ext>
            </a:extLst>
          </p:cNvPr>
          <p:cNvSpPr txBox="1"/>
          <p:nvPr/>
        </p:nvSpPr>
        <p:spPr>
          <a:xfrm>
            <a:off x="148097" y="89624"/>
            <a:ext cx="7239000" cy="6524863"/>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solidFill>
                  <a:srgbClr val="030303"/>
                </a:solidFill>
                <a:effectLst/>
                <a:latin typeface="AR JULIAN" panose="02000000000000000000" pitchFamily="2" charset="0"/>
              </a:rPr>
              <a:t>PREGHIERA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600" b="1" dirty="0">
              <a:solidFill>
                <a:srgbClr val="030303"/>
              </a:solidFill>
              <a:latin typeface="AR JULIAN"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dirty="0">
                <a:solidFill>
                  <a:srgbClr val="030303"/>
                </a:solidFill>
                <a:effectLst/>
                <a:latin typeface="Nunito" pitchFamily="2" charset="0"/>
              </a:rPr>
              <a:t>Regina della Pace non abbiamo imparato la lezione, prega per noi…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Nunito" pitchFamily="2" charset="0"/>
              </a:rPr>
              <a:t>Davanti allo scenario assurdo della guerra noi cristiani abbiamo a disposizione l’arma pacifica della preghiera. Per questo, guardando proprio a quello che sta succedendo, esce dal mio cuore questa preghiera a Maria.</a:t>
            </a:r>
          </a:p>
          <a:p>
            <a:pPr algn="just"/>
            <a:r>
              <a:rPr lang="it-IT" sz="1600" b="1" i="0" dirty="0">
                <a:solidFill>
                  <a:srgbClr val="030303"/>
                </a:solidFill>
                <a:effectLst/>
                <a:latin typeface="Nunito" pitchFamily="2" charset="0"/>
              </a:rPr>
              <a:t>O Maria, Regina della pace, </a:t>
            </a:r>
            <a:r>
              <a:rPr lang="it-IT" sz="1600" b="0" i="0" dirty="0">
                <a:solidFill>
                  <a:srgbClr val="030303"/>
                </a:solidFill>
                <a:effectLst/>
                <a:latin typeface="Nunito" pitchFamily="2" charset="0"/>
              </a:rPr>
              <a:t>soffiano nuovamente venti di guerra che rischiano di far scorrere fiumi di sangue nella nostra Europa. Due terribili guerre mondiali hanno sconvolto l'Europa, ma non abbiamo imparato la lezione: il ricorso assurdo alle armi ancora tiene campo in Europa. Regina della Pace, intercedi per noi affinché la Misericordia di Dio mandi in frantumi l'orgoglio che contrappone i popoli e muove le decisioni degli stolti capi delle Nazioni. Non siamo degni di essere ascoltati perché Dio ci ha dato tanta energia e noi l'abbiamo trasformata in bombe. Addirittura, abbiamo arsenali pieni di bombe atomiche! Tutto questo denaro poteva essere impiegato per costruire scuole, ospedali e strade e per aiutare </a:t>
            </a:r>
            <a:r>
              <a:rPr lang="it-IT" sz="1600" b="0" i="0">
                <a:solidFill>
                  <a:srgbClr val="030303"/>
                </a:solidFill>
                <a:effectLst/>
                <a:latin typeface="Nunito" pitchFamily="2" charset="0"/>
              </a:rPr>
              <a:t>i poveri e i </a:t>
            </a:r>
            <a:r>
              <a:rPr lang="it-IT" sz="1600" b="0" i="0" dirty="0">
                <a:solidFill>
                  <a:srgbClr val="030303"/>
                </a:solidFill>
                <a:effectLst/>
                <a:latin typeface="Nunito" pitchFamily="2" charset="0"/>
              </a:rPr>
              <a:t>popoli del terzo mondo. Regina della pace, invoca tu per noi il dono della Pace! Non la meritiamo ma il tuo Cuore Immacolato accolga la voce di tutti coloro che soffrono le conseguenze della guerra appena iniziata che potrebbe diventare una vera catastrofe. Ci impegniamo a santificare le nostre famiglie e a moltiplicare gesti di perdono e di pace per controbilanciare il peso dell'odio e dell’orgoglio che fa nascere le guerre. </a:t>
            </a:r>
          </a:p>
          <a:p>
            <a:pPr algn="just"/>
            <a:r>
              <a:rPr lang="it-IT" sz="1600" b="0" i="0" dirty="0">
                <a:solidFill>
                  <a:srgbClr val="030303"/>
                </a:solidFill>
                <a:effectLst/>
                <a:latin typeface="Nunito" pitchFamily="2" charset="0"/>
              </a:rPr>
              <a:t>Regina della Pace, prega per noi! </a:t>
            </a:r>
          </a:p>
          <a:p>
            <a:endParaRPr lang="it-IT" sz="1600" dirty="0">
              <a:solidFill>
                <a:srgbClr val="030303"/>
              </a:solidFill>
              <a:latin typeface="Roboto" panose="02000000000000000000" pitchFamily="2" charset="0"/>
            </a:endParaRPr>
          </a:p>
          <a:p>
            <a:r>
              <a:rPr lang="it-IT" sz="1600" b="0" i="1" dirty="0">
                <a:solidFill>
                  <a:srgbClr val="030303"/>
                </a:solidFill>
                <a:effectLst/>
                <a:latin typeface="Roboto" panose="02000000000000000000" pitchFamily="2" charset="0"/>
              </a:rPr>
              <a:t>Angelo Card. </a:t>
            </a:r>
            <a:r>
              <a:rPr lang="it-IT" sz="1600" i="1" dirty="0">
                <a:solidFill>
                  <a:srgbClr val="030303"/>
                </a:solidFill>
                <a:latin typeface="Roboto" panose="02000000000000000000" pitchFamily="2" charset="0"/>
              </a:rPr>
              <a:t>Comastri</a:t>
            </a:r>
            <a:endParaRPr lang="it-IT" sz="1600" i="1" dirty="0"/>
          </a:p>
        </p:txBody>
      </p:sp>
      <p:pic>
        <p:nvPicPr>
          <p:cNvPr id="1026" name="Picture 2" descr="collezione privata quadro - La Regina della Pace - Vikmos | PitturiAmo®">
            <a:extLst>
              <a:ext uri="{FF2B5EF4-FFF2-40B4-BE49-F238E27FC236}">
                <a16:creationId xmlns:a16="http://schemas.microsoft.com/office/drawing/2014/main" id="{634893C2-D4DD-4C04-9350-3AF591EC3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425" y="336379"/>
            <a:ext cx="4191001" cy="601899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 name="Immagine 3">
            <a:extLst>
              <a:ext uri="{FF2B5EF4-FFF2-40B4-BE49-F238E27FC236}">
                <a16:creationId xmlns:a16="http://schemas.microsoft.com/office/drawing/2014/main" id="{FE4BDFDF-9AC1-5D48-B03A-D2B7B780FCA6}"/>
              </a:ext>
            </a:extLst>
          </p:cNvPr>
          <p:cNvPicPr>
            <a:picLocks noChangeAspect="1"/>
          </p:cNvPicPr>
          <p:nvPr/>
        </p:nvPicPr>
        <p:blipFill>
          <a:blip r:embed="rId4"/>
          <a:stretch>
            <a:fillRect/>
          </a:stretch>
        </p:blipFill>
        <p:spPr>
          <a:xfrm>
            <a:off x="9740835" y="3670645"/>
            <a:ext cx="2219982" cy="2732285"/>
          </a:xfrm>
          <a:prstGeom prst="rect">
            <a:avLst/>
          </a:prstGeom>
        </p:spPr>
      </p:pic>
      <p:pic>
        <p:nvPicPr>
          <p:cNvPr id="2" name="Elementi multimediali online 1" descr="Preghiera per la Pace in Ucraina del Cardinal Angelo Comastri (Fatela girare)">
            <a:hlinkClick r:id="" action="ppaction://media"/>
            <a:extLst>
              <a:ext uri="{FF2B5EF4-FFF2-40B4-BE49-F238E27FC236}">
                <a16:creationId xmlns:a16="http://schemas.microsoft.com/office/drawing/2014/main" id="{8FC5888F-FFBD-BD4B-9968-054407A4B4BB}"/>
              </a:ext>
            </a:extLst>
          </p:cNvPr>
          <p:cNvPicPr>
            <a:picLocks noRot="1" noChangeAspect="1"/>
          </p:cNvPicPr>
          <p:nvPr>
            <a:videoFile r:link="rId1"/>
          </p:nvPr>
        </p:nvPicPr>
        <p:blipFill>
          <a:blip r:embed="rId5"/>
          <a:stretch>
            <a:fillRect/>
          </a:stretch>
        </p:blipFill>
        <p:spPr>
          <a:xfrm>
            <a:off x="5372338" y="5729578"/>
            <a:ext cx="1566210" cy="884909"/>
          </a:xfrm>
          <a:prstGeom prst="rect">
            <a:avLst/>
          </a:prstGeom>
        </p:spPr>
      </p:pic>
    </p:spTree>
    <p:extLst>
      <p:ext uri="{BB962C8B-B14F-4D97-AF65-F5344CB8AC3E}">
        <p14:creationId xmlns:p14="http://schemas.microsoft.com/office/powerpoint/2010/main" val="183971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0EBF27A-C30C-47EB-9E18-7A5C55258F68}"/>
              </a:ext>
            </a:extLst>
          </p:cNvPr>
          <p:cNvSpPr txBox="1"/>
          <p:nvPr/>
        </p:nvSpPr>
        <p:spPr>
          <a:xfrm>
            <a:off x="1105619" y="327696"/>
            <a:ext cx="9566693" cy="7571303"/>
          </a:xfrm>
          <a:prstGeom prst="rect">
            <a:avLst/>
          </a:prstGeom>
          <a:noFill/>
        </p:spPr>
        <p:txBody>
          <a:bodyPr wrap="square" rtlCol="0">
            <a:spAutoFit/>
          </a:bodyPr>
          <a:lstStyle/>
          <a:p>
            <a:pPr algn="ctr"/>
            <a:r>
              <a:rPr lang="it-IT" sz="3600" b="1" dirty="0">
                <a:solidFill>
                  <a:srgbClr val="C00000"/>
                </a:solidFill>
                <a:latin typeface="Calibri" panose="020F0502020204030204"/>
              </a:rPr>
              <a:t>2</a:t>
            </a:r>
            <a:r>
              <a:rPr kumimoji="0" lang="it-IT" sz="3600" b="1" i="0" u="none" strike="noStrike" kern="1200" cap="none" spc="0" normalizeH="0" baseline="0" noProof="0" dirty="0">
                <a:ln>
                  <a:noFill/>
                </a:ln>
                <a:solidFill>
                  <a:srgbClr val="C00000"/>
                </a:solidFill>
                <a:effectLst/>
                <a:uLnTx/>
                <a:uFillTx/>
                <a:latin typeface="Calibri" panose="020F0502020204030204"/>
                <a:ea typeface="+mn-ea"/>
                <a:cs typeface="+mn-cs"/>
              </a:rPr>
              <a:t>° Mistero della gloria: </a:t>
            </a:r>
          </a:p>
          <a:p>
            <a:pPr algn="ctr"/>
            <a:r>
              <a:rPr kumimoji="0" lang="it-IT" sz="3600" b="1" i="0" u="none" strike="noStrike" kern="1200" cap="none" spc="0" normalizeH="0" baseline="0" noProof="0" dirty="0">
                <a:ln>
                  <a:noFill/>
                </a:ln>
                <a:solidFill>
                  <a:srgbClr val="C00000"/>
                </a:solidFill>
                <a:effectLst/>
                <a:uLnTx/>
                <a:uFillTx/>
                <a:latin typeface="Calibri" panose="020F0502020204030204"/>
                <a:ea typeface="+mn-ea"/>
                <a:cs typeface="+mn-cs"/>
              </a:rPr>
              <a:t>contempliamo l’Ascensione di Gesù al cielo</a:t>
            </a:r>
          </a:p>
          <a:p>
            <a:endParaRPr lang="it-IT" sz="3600" b="1" dirty="0">
              <a:solidFill>
                <a:prstClr val="black"/>
              </a:solidFill>
              <a:latin typeface="Calibri" panose="020F0502020204030204"/>
            </a:endParaRPr>
          </a:p>
          <a:p>
            <a:pPr algn="ctr"/>
            <a:r>
              <a:rPr lang="it-IT" sz="3600" b="1" dirty="0">
                <a:solidFill>
                  <a:prstClr val="black"/>
                </a:solidFill>
                <a:latin typeface="Calibri" panose="020F0502020204030204"/>
              </a:rPr>
              <a:t>Pater, Ave, Gloria…</a:t>
            </a:r>
          </a:p>
          <a:p>
            <a:pPr algn="ctr"/>
            <a:endPar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algn="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Lodato sempre sia… </a:t>
            </a:r>
          </a:p>
          <a:p>
            <a:pPr algn="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il santissimo nome di Gesù, </a:t>
            </a:r>
          </a:p>
          <a:p>
            <a:pPr algn="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di Giuseppe e di Maria</a:t>
            </a:r>
          </a:p>
          <a:p>
            <a:pPr algn="ctr"/>
            <a:endPar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rPr>
              <a:t>Regina della Pace: prega per noi</a:t>
            </a:r>
          </a:p>
          <a:p>
            <a:endParaRPr kumimoji="0" lang="it-IT"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it-IT" sz="3600" b="1" dirty="0">
              <a:solidFill>
                <a:prstClr val="black"/>
              </a:solidFill>
              <a:latin typeface="Calibri" panose="020F0502020204030204"/>
            </a:endParaRPr>
          </a:p>
          <a:p>
            <a:endParaRPr lang="it-IT" dirty="0"/>
          </a:p>
        </p:txBody>
      </p:sp>
      <p:pic>
        <p:nvPicPr>
          <p:cNvPr id="3" name="Immagine 2">
            <a:extLst>
              <a:ext uri="{FF2B5EF4-FFF2-40B4-BE49-F238E27FC236}">
                <a16:creationId xmlns:a16="http://schemas.microsoft.com/office/drawing/2014/main" id="{F5FC740E-1571-E649-BFF8-2A48758CE698}"/>
              </a:ext>
            </a:extLst>
          </p:cNvPr>
          <p:cNvPicPr>
            <a:picLocks noChangeAspect="1"/>
          </p:cNvPicPr>
          <p:nvPr/>
        </p:nvPicPr>
        <p:blipFill>
          <a:blip r:embed="rId3"/>
          <a:stretch>
            <a:fillRect/>
          </a:stretch>
        </p:blipFill>
        <p:spPr>
          <a:xfrm>
            <a:off x="156852" y="2185059"/>
            <a:ext cx="4721927" cy="3147951"/>
          </a:xfrm>
          <a:prstGeom prst="ellipse">
            <a:avLst/>
          </a:prstGeom>
          <a:ln w="190500" cap="rnd">
            <a:solidFill>
              <a:srgbClr val="0070C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Immagine 3">
            <a:extLst>
              <a:ext uri="{FF2B5EF4-FFF2-40B4-BE49-F238E27FC236}">
                <a16:creationId xmlns:a16="http://schemas.microsoft.com/office/drawing/2014/main" id="{05CFA662-73C9-7946-AF27-2EDA95141130}"/>
              </a:ext>
            </a:extLst>
          </p:cNvPr>
          <p:cNvPicPr>
            <a:picLocks noChangeAspect="1"/>
          </p:cNvPicPr>
          <p:nvPr/>
        </p:nvPicPr>
        <p:blipFill>
          <a:blip r:embed="rId4"/>
          <a:stretch>
            <a:fillRect/>
          </a:stretch>
        </p:blipFill>
        <p:spPr>
          <a:xfrm>
            <a:off x="8784126" y="561692"/>
            <a:ext cx="2597841" cy="3197342"/>
          </a:xfrm>
          <a:prstGeom prst="rect">
            <a:avLst/>
          </a:prstGeom>
        </p:spPr>
      </p:pic>
    </p:spTree>
    <p:extLst>
      <p:ext uri="{BB962C8B-B14F-4D97-AF65-F5344CB8AC3E}">
        <p14:creationId xmlns:p14="http://schemas.microsoft.com/office/powerpoint/2010/main" val="392637837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1720</TotalTime>
  <Words>1643</Words>
  <Application>Microsoft Macintosh PowerPoint</Application>
  <PresentationFormat>Widescreen</PresentationFormat>
  <Paragraphs>204</Paragraphs>
  <Slides>25</Slides>
  <Notes>3</Notes>
  <HiddenSlides>0</HiddenSlides>
  <MMClips>3</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25</vt:i4>
      </vt:variant>
    </vt:vector>
  </HeadingPairs>
  <TitlesOfParts>
    <vt:vector size="35" baseType="lpstr">
      <vt:lpstr>AR JULIAN</vt:lpstr>
      <vt:lpstr>Arial</vt:lpstr>
      <vt:lpstr>Bell MT</vt:lpstr>
      <vt:lpstr>Calibri</vt:lpstr>
      <vt:lpstr>Calibri Light</vt:lpstr>
      <vt:lpstr>Nunito</vt:lpstr>
      <vt:lpstr>Roboto</vt:lpstr>
      <vt:lpstr>Source Sans Pro</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Lorena Motta</dc:creator>
  <cp:lastModifiedBy>rosanna.iebole@gmail.com</cp:lastModifiedBy>
  <cp:revision>104</cp:revision>
  <dcterms:created xsi:type="dcterms:W3CDTF">2022-02-26T16:29:06Z</dcterms:created>
  <dcterms:modified xsi:type="dcterms:W3CDTF">2022-03-07T15:02:18Z</dcterms:modified>
</cp:coreProperties>
</file>